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sldIdLst>
    <p:sldId id="256" r:id="rId2"/>
    <p:sldId id="258" r:id="rId3"/>
    <p:sldId id="260" r:id="rId4"/>
    <p:sldId id="259" r:id="rId5"/>
    <p:sldId id="261" r:id="rId6"/>
    <p:sldId id="262" r:id="rId7"/>
    <p:sldId id="275" r:id="rId8"/>
    <p:sldId id="263" r:id="rId9"/>
    <p:sldId id="274"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A7B96-4A41-44E6-8AAA-6F350C25BFB9}" v="808" dt="2022-10-25T11:17:13.801"/>
    <p1510:client id="{49D93986-4C19-4D2E-9185-AC972F80AD09}" v="1282" dt="2022-12-13T16:52:34.229"/>
    <p1510:client id="{701E6C04-C6BA-4EF5-AF65-7A781B38F3A6}" v="157" dt="2022-10-25T11:39:26.270"/>
    <p1510:client id="{C20A674E-7241-42FF-93C4-D20DDDAFA357}" v="103" dt="2022-10-25T12:32:19.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AB73C2-868E-4595-9C75-271C252C12C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C43197B-FB22-405D-8A2A-42FDF10E0EBD}">
      <dgm:prSet/>
      <dgm:spPr/>
      <dgm:t>
        <a:bodyPr/>
        <a:lstStyle/>
        <a:p>
          <a:r>
            <a:rPr lang="en-US" i="1"/>
            <a:t>Covid-19 detection</a:t>
          </a:r>
          <a:endParaRPr lang="en-US"/>
        </a:p>
      </dgm:t>
    </dgm:pt>
    <dgm:pt modelId="{F3A234E1-5001-456A-AD50-EEDC1A923AD4}" type="parTrans" cxnId="{DD6C9E7D-3C74-40A4-86BA-E6393F9864CC}">
      <dgm:prSet/>
      <dgm:spPr/>
      <dgm:t>
        <a:bodyPr/>
        <a:lstStyle/>
        <a:p>
          <a:endParaRPr lang="en-US"/>
        </a:p>
      </dgm:t>
    </dgm:pt>
    <dgm:pt modelId="{761C7A9B-D2AB-4EEF-978E-BB5E20F23F9E}" type="sibTrans" cxnId="{DD6C9E7D-3C74-40A4-86BA-E6393F9864CC}">
      <dgm:prSet/>
      <dgm:spPr/>
      <dgm:t>
        <a:bodyPr/>
        <a:lstStyle/>
        <a:p>
          <a:endParaRPr lang="en-US"/>
        </a:p>
      </dgm:t>
    </dgm:pt>
    <dgm:pt modelId="{DAD784FB-BBD2-4515-A77E-893D0DB0A2B3}">
      <dgm:prSet/>
      <dgm:spPr/>
      <dgm:t>
        <a:bodyPr/>
        <a:lstStyle/>
        <a:p>
          <a:r>
            <a:rPr lang="en-US" i="1"/>
            <a:t>Brain Tumour detection</a:t>
          </a:r>
          <a:endParaRPr lang="en-US"/>
        </a:p>
      </dgm:t>
    </dgm:pt>
    <dgm:pt modelId="{A8145FDA-6329-47DA-9783-CA3A1C251529}" type="parTrans" cxnId="{1714A687-987A-41EA-A211-41C78DC9FBFB}">
      <dgm:prSet/>
      <dgm:spPr/>
      <dgm:t>
        <a:bodyPr/>
        <a:lstStyle/>
        <a:p>
          <a:endParaRPr lang="en-US"/>
        </a:p>
      </dgm:t>
    </dgm:pt>
    <dgm:pt modelId="{19692F9B-3C8E-4242-B2E7-9779C4194B6A}" type="sibTrans" cxnId="{1714A687-987A-41EA-A211-41C78DC9FBFB}">
      <dgm:prSet/>
      <dgm:spPr/>
      <dgm:t>
        <a:bodyPr/>
        <a:lstStyle/>
        <a:p>
          <a:endParaRPr lang="en-US"/>
        </a:p>
      </dgm:t>
    </dgm:pt>
    <dgm:pt modelId="{D2A72370-2A82-465B-9884-B1B3A33E57CD}">
      <dgm:prSet/>
      <dgm:spPr/>
      <dgm:t>
        <a:bodyPr/>
        <a:lstStyle/>
        <a:p>
          <a:r>
            <a:rPr lang="en-US" i="1"/>
            <a:t>Breast Cancer detection</a:t>
          </a:r>
          <a:endParaRPr lang="en-US"/>
        </a:p>
      </dgm:t>
    </dgm:pt>
    <dgm:pt modelId="{63694FD8-6AC4-4319-87CF-4DB29A892F4E}" type="parTrans" cxnId="{D6D566FE-4442-4BC1-9E93-13F16936BDAC}">
      <dgm:prSet/>
      <dgm:spPr/>
      <dgm:t>
        <a:bodyPr/>
        <a:lstStyle/>
        <a:p>
          <a:endParaRPr lang="en-US"/>
        </a:p>
      </dgm:t>
    </dgm:pt>
    <dgm:pt modelId="{72C328E4-985A-4564-A973-A1164C286DF9}" type="sibTrans" cxnId="{D6D566FE-4442-4BC1-9E93-13F16936BDAC}">
      <dgm:prSet/>
      <dgm:spPr/>
      <dgm:t>
        <a:bodyPr/>
        <a:lstStyle/>
        <a:p>
          <a:endParaRPr lang="en-US"/>
        </a:p>
      </dgm:t>
    </dgm:pt>
    <dgm:pt modelId="{3571607C-73DA-4AC0-A1BE-C6C4DDDE1938}">
      <dgm:prSet/>
      <dgm:spPr/>
      <dgm:t>
        <a:bodyPr/>
        <a:lstStyle/>
        <a:p>
          <a:r>
            <a:rPr lang="en-US" i="1"/>
            <a:t>Alzheimer detection</a:t>
          </a:r>
          <a:endParaRPr lang="en-US"/>
        </a:p>
      </dgm:t>
    </dgm:pt>
    <dgm:pt modelId="{82604F4A-EFF2-4582-B490-B2F85DF697E3}" type="parTrans" cxnId="{EE7F2D2E-FDB3-4E8A-92CC-D0E951F281F8}">
      <dgm:prSet/>
      <dgm:spPr/>
      <dgm:t>
        <a:bodyPr/>
        <a:lstStyle/>
        <a:p>
          <a:endParaRPr lang="en-US"/>
        </a:p>
      </dgm:t>
    </dgm:pt>
    <dgm:pt modelId="{86CEDB4C-6555-45C0-8146-7D9B96990961}" type="sibTrans" cxnId="{EE7F2D2E-FDB3-4E8A-92CC-D0E951F281F8}">
      <dgm:prSet/>
      <dgm:spPr/>
      <dgm:t>
        <a:bodyPr/>
        <a:lstStyle/>
        <a:p>
          <a:endParaRPr lang="en-US"/>
        </a:p>
      </dgm:t>
    </dgm:pt>
    <dgm:pt modelId="{CCFDFDD0-4B18-43C7-A126-E633E8DBC346}">
      <dgm:prSet/>
      <dgm:spPr/>
      <dgm:t>
        <a:bodyPr/>
        <a:lstStyle/>
        <a:p>
          <a:r>
            <a:rPr lang="en-US" i="1"/>
            <a:t>Diabetes detection</a:t>
          </a:r>
          <a:endParaRPr lang="en-US"/>
        </a:p>
      </dgm:t>
    </dgm:pt>
    <dgm:pt modelId="{71BA5D21-869F-48DA-860F-2D2668BC4EC4}" type="parTrans" cxnId="{D8BD14B9-1D9C-4F6F-A84C-542B37D8D7F3}">
      <dgm:prSet/>
      <dgm:spPr/>
      <dgm:t>
        <a:bodyPr/>
        <a:lstStyle/>
        <a:p>
          <a:endParaRPr lang="en-US"/>
        </a:p>
      </dgm:t>
    </dgm:pt>
    <dgm:pt modelId="{DDB9AA5B-E6E5-436A-8AC2-3BFF8EC22A0D}" type="sibTrans" cxnId="{D8BD14B9-1D9C-4F6F-A84C-542B37D8D7F3}">
      <dgm:prSet/>
      <dgm:spPr/>
      <dgm:t>
        <a:bodyPr/>
        <a:lstStyle/>
        <a:p>
          <a:endParaRPr lang="en-US"/>
        </a:p>
      </dgm:t>
    </dgm:pt>
    <dgm:pt modelId="{0DEDF55F-F3DB-43E3-BB86-88081CFA69E2}">
      <dgm:prSet/>
      <dgm:spPr/>
      <dgm:t>
        <a:bodyPr/>
        <a:lstStyle/>
        <a:p>
          <a:r>
            <a:rPr lang="en-US" i="1"/>
            <a:t>Pneumonia detection</a:t>
          </a:r>
          <a:endParaRPr lang="en-US"/>
        </a:p>
      </dgm:t>
    </dgm:pt>
    <dgm:pt modelId="{B2332B9E-0675-4A06-A7D4-7F8E8B9F518E}" type="parTrans" cxnId="{CBD0768D-0E93-45BE-9C72-8C71CBC604CE}">
      <dgm:prSet/>
      <dgm:spPr/>
      <dgm:t>
        <a:bodyPr/>
        <a:lstStyle/>
        <a:p>
          <a:endParaRPr lang="en-US"/>
        </a:p>
      </dgm:t>
    </dgm:pt>
    <dgm:pt modelId="{0DA76288-9881-4F43-ACCC-2265104AE592}" type="sibTrans" cxnId="{CBD0768D-0E93-45BE-9C72-8C71CBC604CE}">
      <dgm:prSet/>
      <dgm:spPr/>
      <dgm:t>
        <a:bodyPr/>
        <a:lstStyle/>
        <a:p>
          <a:endParaRPr lang="en-US"/>
        </a:p>
      </dgm:t>
    </dgm:pt>
    <dgm:pt modelId="{06BF012B-5F92-4C2F-9314-A6A799EF1B0F}">
      <dgm:prSet/>
      <dgm:spPr/>
      <dgm:t>
        <a:bodyPr/>
        <a:lstStyle/>
        <a:p>
          <a:r>
            <a:rPr lang="en-US" i="1"/>
            <a:t>Heart disease detection</a:t>
          </a:r>
          <a:endParaRPr lang="en-US"/>
        </a:p>
      </dgm:t>
    </dgm:pt>
    <dgm:pt modelId="{C7511249-1E99-44CA-A12C-F6C0195302C6}" type="parTrans" cxnId="{5ADBDF0D-F479-4B2D-A310-E1EDF2A87CC0}">
      <dgm:prSet/>
      <dgm:spPr/>
      <dgm:t>
        <a:bodyPr/>
        <a:lstStyle/>
        <a:p>
          <a:endParaRPr lang="en-US"/>
        </a:p>
      </dgm:t>
    </dgm:pt>
    <dgm:pt modelId="{3160DBA7-B4DF-4682-9308-5FC6DE6E1590}" type="sibTrans" cxnId="{5ADBDF0D-F479-4B2D-A310-E1EDF2A87CC0}">
      <dgm:prSet/>
      <dgm:spPr/>
      <dgm:t>
        <a:bodyPr/>
        <a:lstStyle/>
        <a:p>
          <a:endParaRPr lang="en-US"/>
        </a:p>
      </dgm:t>
    </dgm:pt>
    <dgm:pt modelId="{34E9BD5E-7BA5-4297-9DBB-0A7A218E4ACC}" type="pres">
      <dgm:prSet presAssocID="{24AB73C2-868E-4595-9C75-271C252C12C1}" presName="diagram" presStyleCnt="0">
        <dgm:presLayoutVars>
          <dgm:dir/>
          <dgm:resizeHandles val="exact"/>
        </dgm:presLayoutVars>
      </dgm:prSet>
      <dgm:spPr/>
    </dgm:pt>
    <dgm:pt modelId="{34977DC4-48A2-44A9-827C-FA115D14D299}" type="pres">
      <dgm:prSet presAssocID="{2C43197B-FB22-405D-8A2A-42FDF10E0EBD}" presName="node" presStyleLbl="node1" presStyleIdx="0" presStyleCnt="7">
        <dgm:presLayoutVars>
          <dgm:bulletEnabled val="1"/>
        </dgm:presLayoutVars>
      </dgm:prSet>
      <dgm:spPr/>
    </dgm:pt>
    <dgm:pt modelId="{656E8AE5-A8DA-4305-8131-6B455AD0CE0A}" type="pres">
      <dgm:prSet presAssocID="{761C7A9B-D2AB-4EEF-978E-BB5E20F23F9E}" presName="sibTrans" presStyleCnt="0"/>
      <dgm:spPr/>
    </dgm:pt>
    <dgm:pt modelId="{6588D567-ADC1-4A20-A4DD-355290C35B2E}" type="pres">
      <dgm:prSet presAssocID="{DAD784FB-BBD2-4515-A77E-893D0DB0A2B3}" presName="node" presStyleLbl="node1" presStyleIdx="1" presStyleCnt="7">
        <dgm:presLayoutVars>
          <dgm:bulletEnabled val="1"/>
        </dgm:presLayoutVars>
      </dgm:prSet>
      <dgm:spPr/>
    </dgm:pt>
    <dgm:pt modelId="{8FDE6474-430E-4A88-B0F4-4B03A1986BB2}" type="pres">
      <dgm:prSet presAssocID="{19692F9B-3C8E-4242-B2E7-9779C4194B6A}" presName="sibTrans" presStyleCnt="0"/>
      <dgm:spPr/>
    </dgm:pt>
    <dgm:pt modelId="{7CA4ACCD-6BB4-4CE7-8915-4CE4413704D2}" type="pres">
      <dgm:prSet presAssocID="{D2A72370-2A82-465B-9884-B1B3A33E57CD}" presName="node" presStyleLbl="node1" presStyleIdx="2" presStyleCnt="7">
        <dgm:presLayoutVars>
          <dgm:bulletEnabled val="1"/>
        </dgm:presLayoutVars>
      </dgm:prSet>
      <dgm:spPr/>
    </dgm:pt>
    <dgm:pt modelId="{6ED408BC-B297-419C-BF4E-794479B50743}" type="pres">
      <dgm:prSet presAssocID="{72C328E4-985A-4564-A973-A1164C286DF9}" presName="sibTrans" presStyleCnt="0"/>
      <dgm:spPr/>
    </dgm:pt>
    <dgm:pt modelId="{05E05DE0-1ADA-4645-935C-0BD0B4B760C2}" type="pres">
      <dgm:prSet presAssocID="{3571607C-73DA-4AC0-A1BE-C6C4DDDE1938}" presName="node" presStyleLbl="node1" presStyleIdx="3" presStyleCnt="7">
        <dgm:presLayoutVars>
          <dgm:bulletEnabled val="1"/>
        </dgm:presLayoutVars>
      </dgm:prSet>
      <dgm:spPr/>
    </dgm:pt>
    <dgm:pt modelId="{540B6B35-8571-437C-88F2-0742CFD52995}" type="pres">
      <dgm:prSet presAssocID="{86CEDB4C-6555-45C0-8146-7D9B96990961}" presName="sibTrans" presStyleCnt="0"/>
      <dgm:spPr/>
    </dgm:pt>
    <dgm:pt modelId="{D44BAE83-CE79-4256-AF05-F5650EB6E369}" type="pres">
      <dgm:prSet presAssocID="{CCFDFDD0-4B18-43C7-A126-E633E8DBC346}" presName="node" presStyleLbl="node1" presStyleIdx="4" presStyleCnt="7">
        <dgm:presLayoutVars>
          <dgm:bulletEnabled val="1"/>
        </dgm:presLayoutVars>
      </dgm:prSet>
      <dgm:spPr/>
    </dgm:pt>
    <dgm:pt modelId="{A8B90A45-CD29-4520-9397-0CE555E16ED9}" type="pres">
      <dgm:prSet presAssocID="{DDB9AA5B-E6E5-436A-8AC2-3BFF8EC22A0D}" presName="sibTrans" presStyleCnt="0"/>
      <dgm:spPr/>
    </dgm:pt>
    <dgm:pt modelId="{03B7A7AA-496A-4313-9421-DD7F1DC0E1A7}" type="pres">
      <dgm:prSet presAssocID="{0DEDF55F-F3DB-43E3-BB86-88081CFA69E2}" presName="node" presStyleLbl="node1" presStyleIdx="5" presStyleCnt="7">
        <dgm:presLayoutVars>
          <dgm:bulletEnabled val="1"/>
        </dgm:presLayoutVars>
      </dgm:prSet>
      <dgm:spPr/>
    </dgm:pt>
    <dgm:pt modelId="{CDE2D543-7322-4CEF-BAC5-D9F7D69C81F7}" type="pres">
      <dgm:prSet presAssocID="{0DA76288-9881-4F43-ACCC-2265104AE592}" presName="sibTrans" presStyleCnt="0"/>
      <dgm:spPr/>
    </dgm:pt>
    <dgm:pt modelId="{448FAF4A-05C3-4A49-A58D-5AAE2B25E0A2}" type="pres">
      <dgm:prSet presAssocID="{06BF012B-5F92-4C2F-9314-A6A799EF1B0F}" presName="node" presStyleLbl="node1" presStyleIdx="6" presStyleCnt="7">
        <dgm:presLayoutVars>
          <dgm:bulletEnabled val="1"/>
        </dgm:presLayoutVars>
      </dgm:prSet>
      <dgm:spPr/>
    </dgm:pt>
  </dgm:ptLst>
  <dgm:cxnLst>
    <dgm:cxn modelId="{F7AD1E0D-9885-4EAE-B4B0-3585D716B94B}" type="presOf" srcId="{2C43197B-FB22-405D-8A2A-42FDF10E0EBD}" destId="{34977DC4-48A2-44A9-827C-FA115D14D299}" srcOrd="0" destOrd="0" presId="urn:microsoft.com/office/officeart/2005/8/layout/default"/>
    <dgm:cxn modelId="{5ADBDF0D-F479-4B2D-A310-E1EDF2A87CC0}" srcId="{24AB73C2-868E-4595-9C75-271C252C12C1}" destId="{06BF012B-5F92-4C2F-9314-A6A799EF1B0F}" srcOrd="6" destOrd="0" parTransId="{C7511249-1E99-44CA-A12C-F6C0195302C6}" sibTransId="{3160DBA7-B4DF-4682-9308-5FC6DE6E1590}"/>
    <dgm:cxn modelId="{EE7F2D2E-FDB3-4E8A-92CC-D0E951F281F8}" srcId="{24AB73C2-868E-4595-9C75-271C252C12C1}" destId="{3571607C-73DA-4AC0-A1BE-C6C4DDDE1938}" srcOrd="3" destOrd="0" parTransId="{82604F4A-EFF2-4582-B490-B2F85DF697E3}" sibTransId="{86CEDB4C-6555-45C0-8146-7D9B96990961}"/>
    <dgm:cxn modelId="{A581E454-D565-4D4E-B58B-9A5586C89E6F}" type="presOf" srcId="{3571607C-73DA-4AC0-A1BE-C6C4DDDE1938}" destId="{05E05DE0-1ADA-4645-935C-0BD0B4B760C2}" srcOrd="0" destOrd="0" presId="urn:microsoft.com/office/officeart/2005/8/layout/default"/>
    <dgm:cxn modelId="{DD6C9E7D-3C74-40A4-86BA-E6393F9864CC}" srcId="{24AB73C2-868E-4595-9C75-271C252C12C1}" destId="{2C43197B-FB22-405D-8A2A-42FDF10E0EBD}" srcOrd="0" destOrd="0" parTransId="{F3A234E1-5001-456A-AD50-EEDC1A923AD4}" sibTransId="{761C7A9B-D2AB-4EEF-978E-BB5E20F23F9E}"/>
    <dgm:cxn modelId="{0A927E7E-33E2-4EBC-85C7-6C75BE4760C2}" type="presOf" srcId="{DAD784FB-BBD2-4515-A77E-893D0DB0A2B3}" destId="{6588D567-ADC1-4A20-A4DD-355290C35B2E}" srcOrd="0" destOrd="0" presId="urn:microsoft.com/office/officeart/2005/8/layout/default"/>
    <dgm:cxn modelId="{27B49D82-A786-430A-9748-F8289942CC2F}" type="presOf" srcId="{24AB73C2-868E-4595-9C75-271C252C12C1}" destId="{34E9BD5E-7BA5-4297-9DBB-0A7A218E4ACC}" srcOrd="0" destOrd="0" presId="urn:microsoft.com/office/officeart/2005/8/layout/default"/>
    <dgm:cxn modelId="{1714A687-987A-41EA-A211-41C78DC9FBFB}" srcId="{24AB73C2-868E-4595-9C75-271C252C12C1}" destId="{DAD784FB-BBD2-4515-A77E-893D0DB0A2B3}" srcOrd="1" destOrd="0" parTransId="{A8145FDA-6329-47DA-9783-CA3A1C251529}" sibTransId="{19692F9B-3C8E-4242-B2E7-9779C4194B6A}"/>
    <dgm:cxn modelId="{CBD0768D-0E93-45BE-9C72-8C71CBC604CE}" srcId="{24AB73C2-868E-4595-9C75-271C252C12C1}" destId="{0DEDF55F-F3DB-43E3-BB86-88081CFA69E2}" srcOrd="5" destOrd="0" parTransId="{B2332B9E-0675-4A06-A7D4-7F8E8B9F518E}" sibTransId="{0DA76288-9881-4F43-ACCC-2265104AE592}"/>
    <dgm:cxn modelId="{A9D7EF92-8922-4CA3-898F-6DBEC4031AF1}" type="presOf" srcId="{06BF012B-5F92-4C2F-9314-A6A799EF1B0F}" destId="{448FAF4A-05C3-4A49-A58D-5AAE2B25E0A2}" srcOrd="0" destOrd="0" presId="urn:microsoft.com/office/officeart/2005/8/layout/default"/>
    <dgm:cxn modelId="{EFF49A96-DE45-41AC-9EC3-C86FF5D919BE}" type="presOf" srcId="{D2A72370-2A82-465B-9884-B1B3A33E57CD}" destId="{7CA4ACCD-6BB4-4CE7-8915-4CE4413704D2}" srcOrd="0" destOrd="0" presId="urn:microsoft.com/office/officeart/2005/8/layout/default"/>
    <dgm:cxn modelId="{CE51C8AE-8034-4E4D-8626-7A5CA702877C}" type="presOf" srcId="{CCFDFDD0-4B18-43C7-A126-E633E8DBC346}" destId="{D44BAE83-CE79-4256-AF05-F5650EB6E369}" srcOrd="0" destOrd="0" presId="urn:microsoft.com/office/officeart/2005/8/layout/default"/>
    <dgm:cxn modelId="{D8BD14B9-1D9C-4F6F-A84C-542B37D8D7F3}" srcId="{24AB73C2-868E-4595-9C75-271C252C12C1}" destId="{CCFDFDD0-4B18-43C7-A126-E633E8DBC346}" srcOrd="4" destOrd="0" parTransId="{71BA5D21-869F-48DA-860F-2D2668BC4EC4}" sibTransId="{DDB9AA5B-E6E5-436A-8AC2-3BFF8EC22A0D}"/>
    <dgm:cxn modelId="{67C404FA-69BA-44FE-B7F1-7B838885E753}" type="presOf" srcId="{0DEDF55F-F3DB-43E3-BB86-88081CFA69E2}" destId="{03B7A7AA-496A-4313-9421-DD7F1DC0E1A7}" srcOrd="0" destOrd="0" presId="urn:microsoft.com/office/officeart/2005/8/layout/default"/>
    <dgm:cxn modelId="{D6D566FE-4442-4BC1-9E93-13F16936BDAC}" srcId="{24AB73C2-868E-4595-9C75-271C252C12C1}" destId="{D2A72370-2A82-465B-9884-B1B3A33E57CD}" srcOrd="2" destOrd="0" parTransId="{63694FD8-6AC4-4319-87CF-4DB29A892F4E}" sibTransId="{72C328E4-985A-4564-A973-A1164C286DF9}"/>
    <dgm:cxn modelId="{1E2B9F96-8720-40D1-8038-D80915D592BE}" type="presParOf" srcId="{34E9BD5E-7BA5-4297-9DBB-0A7A218E4ACC}" destId="{34977DC4-48A2-44A9-827C-FA115D14D299}" srcOrd="0" destOrd="0" presId="urn:microsoft.com/office/officeart/2005/8/layout/default"/>
    <dgm:cxn modelId="{9E268714-3243-4255-8BD7-2324C5AFCCE9}" type="presParOf" srcId="{34E9BD5E-7BA5-4297-9DBB-0A7A218E4ACC}" destId="{656E8AE5-A8DA-4305-8131-6B455AD0CE0A}" srcOrd="1" destOrd="0" presId="urn:microsoft.com/office/officeart/2005/8/layout/default"/>
    <dgm:cxn modelId="{C048C4ED-C4FB-4100-9D19-DDC91022313E}" type="presParOf" srcId="{34E9BD5E-7BA5-4297-9DBB-0A7A218E4ACC}" destId="{6588D567-ADC1-4A20-A4DD-355290C35B2E}" srcOrd="2" destOrd="0" presId="urn:microsoft.com/office/officeart/2005/8/layout/default"/>
    <dgm:cxn modelId="{3B2C306C-136C-41AF-A641-2407B4CF598A}" type="presParOf" srcId="{34E9BD5E-7BA5-4297-9DBB-0A7A218E4ACC}" destId="{8FDE6474-430E-4A88-B0F4-4B03A1986BB2}" srcOrd="3" destOrd="0" presId="urn:microsoft.com/office/officeart/2005/8/layout/default"/>
    <dgm:cxn modelId="{DD95653E-F635-440B-AA1C-12EFEB22B149}" type="presParOf" srcId="{34E9BD5E-7BA5-4297-9DBB-0A7A218E4ACC}" destId="{7CA4ACCD-6BB4-4CE7-8915-4CE4413704D2}" srcOrd="4" destOrd="0" presId="urn:microsoft.com/office/officeart/2005/8/layout/default"/>
    <dgm:cxn modelId="{26288137-59F6-4B86-877B-5F9DE024E5C5}" type="presParOf" srcId="{34E9BD5E-7BA5-4297-9DBB-0A7A218E4ACC}" destId="{6ED408BC-B297-419C-BF4E-794479B50743}" srcOrd="5" destOrd="0" presId="urn:microsoft.com/office/officeart/2005/8/layout/default"/>
    <dgm:cxn modelId="{E3DF1B78-D64F-40CA-AC6A-0C050D428CE2}" type="presParOf" srcId="{34E9BD5E-7BA5-4297-9DBB-0A7A218E4ACC}" destId="{05E05DE0-1ADA-4645-935C-0BD0B4B760C2}" srcOrd="6" destOrd="0" presId="urn:microsoft.com/office/officeart/2005/8/layout/default"/>
    <dgm:cxn modelId="{396394F1-30FC-4C86-B7CC-0AAF1F137B2B}" type="presParOf" srcId="{34E9BD5E-7BA5-4297-9DBB-0A7A218E4ACC}" destId="{540B6B35-8571-437C-88F2-0742CFD52995}" srcOrd="7" destOrd="0" presId="urn:microsoft.com/office/officeart/2005/8/layout/default"/>
    <dgm:cxn modelId="{CC5A4108-7E8B-4AFF-B8B9-A990BCDBEEA1}" type="presParOf" srcId="{34E9BD5E-7BA5-4297-9DBB-0A7A218E4ACC}" destId="{D44BAE83-CE79-4256-AF05-F5650EB6E369}" srcOrd="8" destOrd="0" presId="urn:microsoft.com/office/officeart/2005/8/layout/default"/>
    <dgm:cxn modelId="{C1996A13-3D03-4101-BD05-6277665DD0F7}" type="presParOf" srcId="{34E9BD5E-7BA5-4297-9DBB-0A7A218E4ACC}" destId="{A8B90A45-CD29-4520-9397-0CE555E16ED9}" srcOrd="9" destOrd="0" presId="urn:microsoft.com/office/officeart/2005/8/layout/default"/>
    <dgm:cxn modelId="{3F89E9AC-75CF-4F34-9BD6-49EC59EC123D}" type="presParOf" srcId="{34E9BD5E-7BA5-4297-9DBB-0A7A218E4ACC}" destId="{03B7A7AA-496A-4313-9421-DD7F1DC0E1A7}" srcOrd="10" destOrd="0" presId="urn:microsoft.com/office/officeart/2005/8/layout/default"/>
    <dgm:cxn modelId="{954CE1FA-7ED5-434F-88B3-1E5A84D020C3}" type="presParOf" srcId="{34E9BD5E-7BA5-4297-9DBB-0A7A218E4ACC}" destId="{CDE2D543-7322-4CEF-BAC5-D9F7D69C81F7}" srcOrd="11" destOrd="0" presId="urn:microsoft.com/office/officeart/2005/8/layout/default"/>
    <dgm:cxn modelId="{00AC70B6-5854-4A71-A6BA-8FDFEC898C49}" type="presParOf" srcId="{34E9BD5E-7BA5-4297-9DBB-0A7A218E4ACC}" destId="{448FAF4A-05C3-4A49-A58D-5AAE2B25E0A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1979AE-4730-483A-84D0-CFD70B4B781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7A05B31-1EA3-4B85-9FB4-145A975BBC3B}">
      <dgm:prSet/>
      <dgm:spPr/>
      <dgm:t>
        <a:bodyPr/>
        <a:lstStyle/>
        <a:p>
          <a:r>
            <a:rPr lang="en-US" u="sng" dirty="0"/>
            <a:t>Software:</a:t>
          </a:r>
          <a:endParaRPr lang="en-US" dirty="0"/>
        </a:p>
      </dgm:t>
    </dgm:pt>
    <dgm:pt modelId="{31A85C26-17BC-4C05-90AC-36209748BE9D}" type="parTrans" cxnId="{5F3316E7-74DF-4F25-9F8C-AEB285A3A5FC}">
      <dgm:prSet/>
      <dgm:spPr/>
      <dgm:t>
        <a:bodyPr/>
        <a:lstStyle/>
        <a:p>
          <a:endParaRPr lang="en-US"/>
        </a:p>
      </dgm:t>
    </dgm:pt>
    <dgm:pt modelId="{332E50EE-80F7-4942-9285-E4E7875BD28B}" type="sibTrans" cxnId="{5F3316E7-74DF-4F25-9F8C-AEB285A3A5FC}">
      <dgm:prSet/>
      <dgm:spPr/>
      <dgm:t>
        <a:bodyPr/>
        <a:lstStyle/>
        <a:p>
          <a:endParaRPr lang="en-US"/>
        </a:p>
      </dgm:t>
    </dgm:pt>
    <dgm:pt modelId="{C6E2375C-7DDA-41BB-96AA-E0C7FC2F4A08}">
      <dgm:prSet/>
      <dgm:spPr/>
      <dgm:t>
        <a:bodyPr/>
        <a:lstStyle/>
        <a:p>
          <a:r>
            <a:rPr lang="en-US" dirty="0"/>
            <a:t>Python (version 3.6 or higher)</a:t>
          </a:r>
        </a:p>
      </dgm:t>
    </dgm:pt>
    <dgm:pt modelId="{B42EA298-BD56-4058-A5CC-2E2410239168}" type="parTrans" cxnId="{722F36AB-E2CE-492C-8269-D35C0C7B42EC}">
      <dgm:prSet/>
      <dgm:spPr/>
      <dgm:t>
        <a:bodyPr/>
        <a:lstStyle/>
        <a:p>
          <a:endParaRPr lang="en-US"/>
        </a:p>
      </dgm:t>
    </dgm:pt>
    <dgm:pt modelId="{EF84642B-ADCF-4C9E-8961-9B72266D793C}" type="sibTrans" cxnId="{722F36AB-E2CE-492C-8269-D35C0C7B42EC}">
      <dgm:prSet/>
      <dgm:spPr/>
      <dgm:t>
        <a:bodyPr/>
        <a:lstStyle/>
        <a:p>
          <a:endParaRPr lang="en-US"/>
        </a:p>
      </dgm:t>
    </dgm:pt>
    <dgm:pt modelId="{4D747542-45C8-4E51-A3F1-5D539C653676}">
      <dgm:prSet/>
      <dgm:spPr/>
      <dgm:t>
        <a:bodyPr/>
        <a:lstStyle/>
        <a:p>
          <a:r>
            <a:rPr lang="en-US" dirty="0"/>
            <a:t>Anaconda (for various python libraries)</a:t>
          </a:r>
        </a:p>
      </dgm:t>
    </dgm:pt>
    <dgm:pt modelId="{7BF48C29-72C7-4466-AD12-1663508D4F29}" type="parTrans" cxnId="{7BD80927-2A80-443F-A0FE-0851C2A8FAF7}">
      <dgm:prSet/>
      <dgm:spPr/>
      <dgm:t>
        <a:bodyPr/>
        <a:lstStyle/>
        <a:p>
          <a:endParaRPr lang="en-US"/>
        </a:p>
      </dgm:t>
    </dgm:pt>
    <dgm:pt modelId="{4AEDD6D8-FDA1-4EAE-82A1-1F1DCBD4BB2F}" type="sibTrans" cxnId="{7BD80927-2A80-443F-A0FE-0851C2A8FAF7}">
      <dgm:prSet/>
      <dgm:spPr/>
      <dgm:t>
        <a:bodyPr/>
        <a:lstStyle/>
        <a:p>
          <a:endParaRPr lang="en-US"/>
        </a:p>
      </dgm:t>
    </dgm:pt>
    <dgm:pt modelId="{C7F5D8BC-5CD9-4D7B-8E04-3E787F78010D}">
      <dgm:prSet/>
      <dgm:spPr/>
      <dgm:t>
        <a:bodyPr/>
        <a:lstStyle/>
        <a:p>
          <a:r>
            <a:rPr lang="en-US" dirty="0" err="1"/>
            <a:t>Tensorflow-gpu</a:t>
          </a:r>
        </a:p>
      </dgm:t>
    </dgm:pt>
    <dgm:pt modelId="{ABF48248-C0DF-4F52-BD70-F70B0A5FE395}" type="parTrans" cxnId="{E3802E93-3FF8-4A0C-99D3-D0D9576FF7EB}">
      <dgm:prSet/>
      <dgm:spPr/>
      <dgm:t>
        <a:bodyPr/>
        <a:lstStyle/>
        <a:p>
          <a:endParaRPr lang="en-US"/>
        </a:p>
      </dgm:t>
    </dgm:pt>
    <dgm:pt modelId="{C64118C7-F480-4FA4-8C19-5101EBAE2B76}" type="sibTrans" cxnId="{E3802E93-3FF8-4A0C-99D3-D0D9576FF7EB}">
      <dgm:prSet/>
      <dgm:spPr/>
      <dgm:t>
        <a:bodyPr/>
        <a:lstStyle/>
        <a:p>
          <a:endParaRPr lang="en-US"/>
        </a:p>
      </dgm:t>
    </dgm:pt>
    <dgm:pt modelId="{E8B8E6A0-3CD7-484E-A3EE-9BC9E8017BB8}">
      <dgm:prSet/>
      <dgm:spPr/>
      <dgm:t>
        <a:bodyPr/>
        <a:lstStyle/>
        <a:p>
          <a:r>
            <a:rPr lang="en-US" dirty="0"/>
            <a:t>Flask(backend)</a:t>
          </a:r>
        </a:p>
      </dgm:t>
    </dgm:pt>
    <dgm:pt modelId="{1BA14DA5-F772-4790-99D6-C721E7AEDC65}" type="parTrans" cxnId="{6776895D-5AFB-42DC-9175-C64511784D52}">
      <dgm:prSet/>
      <dgm:spPr/>
      <dgm:t>
        <a:bodyPr/>
        <a:lstStyle/>
        <a:p>
          <a:endParaRPr lang="en-US"/>
        </a:p>
      </dgm:t>
    </dgm:pt>
    <dgm:pt modelId="{E5A9B1F6-4542-478E-A3B8-180754E65987}" type="sibTrans" cxnId="{6776895D-5AFB-42DC-9175-C64511784D52}">
      <dgm:prSet/>
      <dgm:spPr/>
      <dgm:t>
        <a:bodyPr/>
        <a:lstStyle/>
        <a:p>
          <a:endParaRPr lang="en-US"/>
        </a:p>
      </dgm:t>
    </dgm:pt>
    <dgm:pt modelId="{A77C5402-DE6D-4DC3-87FD-61F42E13A9DB}">
      <dgm:prSet/>
      <dgm:spPr/>
      <dgm:t>
        <a:bodyPr/>
        <a:lstStyle/>
        <a:p>
          <a:r>
            <a:rPr lang="en-US" dirty="0"/>
            <a:t>Html(front end)</a:t>
          </a:r>
        </a:p>
      </dgm:t>
    </dgm:pt>
    <dgm:pt modelId="{2C1D2A18-15DF-429F-9C79-0E010C85B71A}" type="parTrans" cxnId="{B76EB86E-BE75-4A83-B173-0D1D58BE6CC7}">
      <dgm:prSet/>
      <dgm:spPr/>
      <dgm:t>
        <a:bodyPr/>
        <a:lstStyle/>
        <a:p>
          <a:endParaRPr lang="en-US"/>
        </a:p>
      </dgm:t>
    </dgm:pt>
    <dgm:pt modelId="{EFECFCE6-695A-4900-A36F-14C16E376AD5}" type="sibTrans" cxnId="{B76EB86E-BE75-4A83-B173-0D1D58BE6CC7}">
      <dgm:prSet/>
      <dgm:spPr/>
      <dgm:t>
        <a:bodyPr/>
        <a:lstStyle/>
        <a:p>
          <a:endParaRPr lang="en-US"/>
        </a:p>
      </dgm:t>
    </dgm:pt>
    <dgm:pt modelId="{B724D949-8591-48BC-B2FD-6AFF619CD6BC}">
      <dgm:prSet/>
      <dgm:spPr/>
      <dgm:t>
        <a:bodyPr/>
        <a:lstStyle/>
        <a:p>
          <a:r>
            <a:rPr lang="en-US" dirty="0"/>
            <a:t>Visual Studio Code(IDE)</a:t>
          </a:r>
        </a:p>
      </dgm:t>
    </dgm:pt>
    <dgm:pt modelId="{88FEC074-A22D-422A-A8DE-4E5D33EA033D}" type="parTrans" cxnId="{B9949BCE-D775-4AEB-A829-913A32C42815}">
      <dgm:prSet/>
      <dgm:spPr/>
      <dgm:t>
        <a:bodyPr/>
        <a:lstStyle/>
        <a:p>
          <a:endParaRPr lang="en-US"/>
        </a:p>
      </dgm:t>
    </dgm:pt>
    <dgm:pt modelId="{561E868D-A8C2-4EC0-A524-1793B4776AA6}" type="sibTrans" cxnId="{B9949BCE-D775-4AEB-A829-913A32C42815}">
      <dgm:prSet/>
      <dgm:spPr/>
      <dgm:t>
        <a:bodyPr/>
        <a:lstStyle/>
        <a:p>
          <a:endParaRPr lang="en-US"/>
        </a:p>
      </dgm:t>
    </dgm:pt>
    <dgm:pt modelId="{F1D64226-0AF3-40C9-A054-1703A3EF6E81}">
      <dgm:prSet/>
      <dgm:spPr/>
      <dgm:t>
        <a:bodyPr/>
        <a:lstStyle/>
        <a:p>
          <a:r>
            <a:rPr lang="en-US" dirty="0"/>
            <a:t>OpenCV</a:t>
          </a:r>
        </a:p>
      </dgm:t>
    </dgm:pt>
    <dgm:pt modelId="{FC2D2B20-387C-4125-94CA-2BFE0EDD5C40}" type="parTrans" cxnId="{D2F24D42-EF6F-4C5B-988F-C743DACAC3E0}">
      <dgm:prSet/>
      <dgm:spPr/>
      <dgm:t>
        <a:bodyPr/>
        <a:lstStyle/>
        <a:p>
          <a:endParaRPr lang="en-US"/>
        </a:p>
      </dgm:t>
    </dgm:pt>
    <dgm:pt modelId="{0DD41745-0E09-4FDD-9865-949C36345F3E}" type="sibTrans" cxnId="{D2F24D42-EF6F-4C5B-988F-C743DACAC3E0}">
      <dgm:prSet/>
      <dgm:spPr/>
      <dgm:t>
        <a:bodyPr/>
        <a:lstStyle/>
        <a:p>
          <a:endParaRPr lang="en-US"/>
        </a:p>
      </dgm:t>
    </dgm:pt>
    <dgm:pt modelId="{3DD06E53-E21D-4179-B2BC-5945962ACA3A}">
      <dgm:prSet/>
      <dgm:spPr/>
      <dgm:t>
        <a:bodyPr/>
        <a:lstStyle/>
        <a:p>
          <a:r>
            <a:rPr lang="en-US" u="sng" dirty="0"/>
            <a:t>Hardware:</a:t>
          </a:r>
          <a:endParaRPr lang="en-US" dirty="0"/>
        </a:p>
      </dgm:t>
    </dgm:pt>
    <dgm:pt modelId="{34A6DF0F-773E-4635-8920-362CA3FF6D0C}" type="parTrans" cxnId="{89793C7C-AD87-497C-9B51-0DF96275568E}">
      <dgm:prSet/>
      <dgm:spPr/>
      <dgm:t>
        <a:bodyPr/>
        <a:lstStyle/>
        <a:p>
          <a:endParaRPr lang="en-US"/>
        </a:p>
      </dgm:t>
    </dgm:pt>
    <dgm:pt modelId="{8535201C-5A54-4E71-BE45-61B6BA47A176}" type="sibTrans" cxnId="{89793C7C-AD87-497C-9B51-0DF96275568E}">
      <dgm:prSet/>
      <dgm:spPr/>
      <dgm:t>
        <a:bodyPr/>
        <a:lstStyle/>
        <a:p>
          <a:endParaRPr lang="en-US"/>
        </a:p>
      </dgm:t>
    </dgm:pt>
    <dgm:pt modelId="{F11E29AF-7F30-4F18-8B59-7FCD60E4E1AE}">
      <dgm:prSet/>
      <dgm:spPr/>
      <dgm:t>
        <a:bodyPr/>
        <a:lstStyle/>
        <a:p>
          <a:r>
            <a:rPr lang="en-US" dirty="0"/>
            <a:t>•Laptop</a:t>
          </a:r>
        </a:p>
      </dgm:t>
    </dgm:pt>
    <dgm:pt modelId="{A2F6E0E4-49B0-451B-A992-B1659946C9BF}" type="parTrans" cxnId="{4C2D24A7-E68C-41A4-BC3B-64E8BD336CD8}">
      <dgm:prSet/>
      <dgm:spPr/>
      <dgm:t>
        <a:bodyPr/>
        <a:lstStyle/>
        <a:p>
          <a:endParaRPr lang="en-US"/>
        </a:p>
      </dgm:t>
    </dgm:pt>
    <dgm:pt modelId="{942B47A6-D177-4DA5-954D-22B08ECC7A80}" type="sibTrans" cxnId="{4C2D24A7-E68C-41A4-BC3B-64E8BD336CD8}">
      <dgm:prSet/>
      <dgm:spPr/>
      <dgm:t>
        <a:bodyPr/>
        <a:lstStyle/>
        <a:p>
          <a:endParaRPr lang="en-US"/>
        </a:p>
      </dgm:t>
    </dgm:pt>
    <dgm:pt modelId="{9F9F8738-60FB-4E55-9EE7-1FB8548D38BC}">
      <dgm:prSet phldr="0"/>
      <dgm:spPr/>
      <dgm:t>
        <a:bodyPr/>
        <a:lstStyle/>
        <a:p>
          <a:r>
            <a:rPr lang="en-US" dirty="0">
              <a:latin typeface="Bembo"/>
            </a:rPr>
            <a:t>CSS</a:t>
          </a:r>
        </a:p>
      </dgm:t>
    </dgm:pt>
    <dgm:pt modelId="{21DCFB76-3C5D-40E1-92EC-396C76CC57A8}" type="parTrans" cxnId="{CDEE25B7-9F37-4F57-AA2E-5D4B4B199777}">
      <dgm:prSet/>
      <dgm:spPr/>
    </dgm:pt>
    <dgm:pt modelId="{389A244B-03AE-4240-9BB9-FC40E07BDA85}" type="sibTrans" cxnId="{CDEE25B7-9F37-4F57-AA2E-5D4B4B199777}">
      <dgm:prSet/>
      <dgm:spPr/>
    </dgm:pt>
    <dgm:pt modelId="{DA16ED42-116A-4C2C-B154-AAF3576E1A78}" type="pres">
      <dgm:prSet presAssocID="{6E1979AE-4730-483A-84D0-CFD70B4B7814}" presName="Name0" presStyleCnt="0">
        <dgm:presLayoutVars>
          <dgm:dir/>
          <dgm:animLvl val="lvl"/>
          <dgm:resizeHandles val="exact"/>
        </dgm:presLayoutVars>
      </dgm:prSet>
      <dgm:spPr/>
    </dgm:pt>
    <dgm:pt modelId="{53C30840-101C-4CE7-A61D-AB41C7E314EE}" type="pres">
      <dgm:prSet presAssocID="{B7A05B31-1EA3-4B85-9FB4-145A975BBC3B}" presName="linNode" presStyleCnt="0"/>
      <dgm:spPr/>
    </dgm:pt>
    <dgm:pt modelId="{4ED62602-0B4E-4CCF-B981-FD9E48F9689B}" type="pres">
      <dgm:prSet presAssocID="{B7A05B31-1EA3-4B85-9FB4-145A975BBC3B}" presName="parentText" presStyleLbl="node1" presStyleIdx="0" presStyleCnt="11">
        <dgm:presLayoutVars>
          <dgm:chMax val="1"/>
          <dgm:bulletEnabled val="1"/>
        </dgm:presLayoutVars>
      </dgm:prSet>
      <dgm:spPr/>
    </dgm:pt>
    <dgm:pt modelId="{4E9F23CC-B428-4E36-91D5-9924B2FB6BE8}" type="pres">
      <dgm:prSet presAssocID="{332E50EE-80F7-4942-9285-E4E7875BD28B}" presName="sp" presStyleCnt="0"/>
      <dgm:spPr/>
    </dgm:pt>
    <dgm:pt modelId="{E2EB39B7-BD34-4893-A11C-49418A1C6095}" type="pres">
      <dgm:prSet presAssocID="{C6E2375C-7DDA-41BB-96AA-E0C7FC2F4A08}" presName="linNode" presStyleCnt="0"/>
      <dgm:spPr/>
    </dgm:pt>
    <dgm:pt modelId="{67D845E3-F23D-4238-B97A-00E469163450}" type="pres">
      <dgm:prSet presAssocID="{C6E2375C-7DDA-41BB-96AA-E0C7FC2F4A08}" presName="parentText" presStyleLbl="node1" presStyleIdx="1" presStyleCnt="11">
        <dgm:presLayoutVars>
          <dgm:chMax val="1"/>
          <dgm:bulletEnabled val="1"/>
        </dgm:presLayoutVars>
      </dgm:prSet>
      <dgm:spPr/>
    </dgm:pt>
    <dgm:pt modelId="{84F8A242-2197-42FB-8150-42AEEDF030FE}" type="pres">
      <dgm:prSet presAssocID="{EF84642B-ADCF-4C9E-8961-9B72266D793C}" presName="sp" presStyleCnt="0"/>
      <dgm:spPr/>
    </dgm:pt>
    <dgm:pt modelId="{F9F48A35-EEB5-4087-A2D9-4B4928DAF8EB}" type="pres">
      <dgm:prSet presAssocID="{4D747542-45C8-4E51-A3F1-5D539C653676}" presName="linNode" presStyleCnt="0"/>
      <dgm:spPr/>
    </dgm:pt>
    <dgm:pt modelId="{D7C1F432-A6B2-4E74-BF54-E1CD47A535B9}" type="pres">
      <dgm:prSet presAssocID="{4D747542-45C8-4E51-A3F1-5D539C653676}" presName="parentText" presStyleLbl="node1" presStyleIdx="2" presStyleCnt="11">
        <dgm:presLayoutVars>
          <dgm:chMax val="1"/>
          <dgm:bulletEnabled val="1"/>
        </dgm:presLayoutVars>
      </dgm:prSet>
      <dgm:spPr/>
    </dgm:pt>
    <dgm:pt modelId="{6ECAEEC7-407C-4699-B421-877B758B35F0}" type="pres">
      <dgm:prSet presAssocID="{4AEDD6D8-FDA1-4EAE-82A1-1F1DCBD4BB2F}" presName="sp" presStyleCnt="0"/>
      <dgm:spPr/>
    </dgm:pt>
    <dgm:pt modelId="{998DD0F5-AD90-4F1D-A0A0-AA944BCE8BC0}" type="pres">
      <dgm:prSet presAssocID="{C7F5D8BC-5CD9-4D7B-8E04-3E787F78010D}" presName="linNode" presStyleCnt="0"/>
      <dgm:spPr/>
    </dgm:pt>
    <dgm:pt modelId="{A0533CA3-888E-4A6C-9085-753035FD17A9}" type="pres">
      <dgm:prSet presAssocID="{C7F5D8BC-5CD9-4D7B-8E04-3E787F78010D}" presName="parentText" presStyleLbl="node1" presStyleIdx="3" presStyleCnt="11">
        <dgm:presLayoutVars>
          <dgm:chMax val="1"/>
          <dgm:bulletEnabled val="1"/>
        </dgm:presLayoutVars>
      </dgm:prSet>
      <dgm:spPr/>
    </dgm:pt>
    <dgm:pt modelId="{58EE7E3B-1C19-4FC8-AC99-95796A3663F4}" type="pres">
      <dgm:prSet presAssocID="{C64118C7-F480-4FA4-8C19-5101EBAE2B76}" presName="sp" presStyleCnt="0"/>
      <dgm:spPr/>
    </dgm:pt>
    <dgm:pt modelId="{ABA1E1E1-35F8-493F-BE93-C6C63C1E27C6}" type="pres">
      <dgm:prSet presAssocID="{E8B8E6A0-3CD7-484E-A3EE-9BC9E8017BB8}" presName="linNode" presStyleCnt="0"/>
      <dgm:spPr/>
    </dgm:pt>
    <dgm:pt modelId="{42257B0B-D357-4F3B-96FB-0D3A23FFD85B}" type="pres">
      <dgm:prSet presAssocID="{E8B8E6A0-3CD7-484E-A3EE-9BC9E8017BB8}" presName="parentText" presStyleLbl="node1" presStyleIdx="4" presStyleCnt="11">
        <dgm:presLayoutVars>
          <dgm:chMax val="1"/>
          <dgm:bulletEnabled val="1"/>
        </dgm:presLayoutVars>
      </dgm:prSet>
      <dgm:spPr/>
    </dgm:pt>
    <dgm:pt modelId="{852C31B3-1BDD-4DE2-BCD0-A97AFCAC1E19}" type="pres">
      <dgm:prSet presAssocID="{E5A9B1F6-4542-478E-A3B8-180754E65987}" presName="sp" presStyleCnt="0"/>
      <dgm:spPr/>
    </dgm:pt>
    <dgm:pt modelId="{352ECE97-6CB0-4DF4-BCF4-0B08A31F51F2}" type="pres">
      <dgm:prSet presAssocID="{A77C5402-DE6D-4DC3-87FD-61F42E13A9DB}" presName="linNode" presStyleCnt="0"/>
      <dgm:spPr/>
    </dgm:pt>
    <dgm:pt modelId="{3902CFA4-2BC1-452F-A988-DC47C2112985}" type="pres">
      <dgm:prSet presAssocID="{A77C5402-DE6D-4DC3-87FD-61F42E13A9DB}" presName="parentText" presStyleLbl="node1" presStyleIdx="5" presStyleCnt="11">
        <dgm:presLayoutVars>
          <dgm:chMax val="1"/>
          <dgm:bulletEnabled val="1"/>
        </dgm:presLayoutVars>
      </dgm:prSet>
      <dgm:spPr/>
    </dgm:pt>
    <dgm:pt modelId="{6AA32EC5-89E5-49CC-9384-6001DE9BE9F6}" type="pres">
      <dgm:prSet presAssocID="{EFECFCE6-695A-4900-A36F-14C16E376AD5}" presName="sp" presStyleCnt="0"/>
      <dgm:spPr/>
    </dgm:pt>
    <dgm:pt modelId="{D99116F3-689E-4422-A029-7281DAB5BC99}" type="pres">
      <dgm:prSet presAssocID="{9F9F8738-60FB-4E55-9EE7-1FB8548D38BC}" presName="linNode" presStyleCnt="0"/>
      <dgm:spPr/>
    </dgm:pt>
    <dgm:pt modelId="{FE64E772-DA1F-4F40-AF6F-2D588A51C235}" type="pres">
      <dgm:prSet presAssocID="{9F9F8738-60FB-4E55-9EE7-1FB8548D38BC}" presName="parentText" presStyleLbl="node1" presStyleIdx="6" presStyleCnt="11">
        <dgm:presLayoutVars>
          <dgm:chMax val="1"/>
          <dgm:bulletEnabled val="1"/>
        </dgm:presLayoutVars>
      </dgm:prSet>
      <dgm:spPr/>
    </dgm:pt>
    <dgm:pt modelId="{16FF66F8-2F50-4F03-AB98-D066E309D494}" type="pres">
      <dgm:prSet presAssocID="{389A244B-03AE-4240-9BB9-FC40E07BDA85}" presName="sp" presStyleCnt="0"/>
      <dgm:spPr/>
    </dgm:pt>
    <dgm:pt modelId="{1DC76024-9ACE-4C1B-83C5-2E5CBD8A6699}" type="pres">
      <dgm:prSet presAssocID="{B724D949-8591-48BC-B2FD-6AFF619CD6BC}" presName="linNode" presStyleCnt="0"/>
      <dgm:spPr/>
    </dgm:pt>
    <dgm:pt modelId="{3ABF797C-DB4D-4916-9545-20ECF0D2B6AD}" type="pres">
      <dgm:prSet presAssocID="{B724D949-8591-48BC-B2FD-6AFF619CD6BC}" presName="parentText" presStyleLbl="node1" presStyleIdx="7" presStyleCnt="11">
        <dgm:presLayoutVars>
          <dgm:chMax val="1"/>
          <dgm:bulletEnabled val="1"/>
        </dgm:presLayoutVars>
      </dgm:prSet>
      <dgm:spPr/>
    </dgm:pt>
    <dgm:pt modelId="{C0DE8210-F6BB-4659-A26B-EEF2ECFA7BC1}" type="pres">
      <dgm:prSet presAssocID="{561E868D-A8C2-4EC0-A524-1793B4776AA6}" presName="sp" presStyleCnt="0"/>
      <dgm:spPr/>
    </dgm:pt>
    <dgm:pt modelId="{26B24BFE-1C9A-4CB6-938A-BE5F90E7A7EF}" type="pres">
      <dgm:prSet presAssocID="{F1D64226-0AF3-40C9-A054-1703A3EF6E81}" presName="linNode" presStyleCnt="0"/>
      <dgm:spPr/>
    </dgm:pt>
    <dgm:pt modelId="{45A4AA92-96FF-4DDC-AFD5-7566E3D9A317}" type="pres">
      <dgm:prSet presAssocID="{F1D64226-0AF3-40C9-A054-1703A3EF6E81}" presName="parentText" presStyleLbl="node1" presStyleIdx="8" presStyleCnt="11">
        <dgm:presLayoutVars>
          <dgm:chMax val="1"/>
          <dgm:bulletEnabled val="1"/>
        </dgm:presLayoutVars>
      </dgm:prSet>
      <dgm:spPr/>
    </dgm:pt>
    <dgm:pt modelId="{894D3A50-580A-4BBB-8F1C-64742058C390}" type="pres">
      <dgm:prSet presAssocID="{0DD41745-0E09-4FDD-9865-949C36345F3E}" presName="sp" presStyleCnt="0"/>
      <dgm:spPr/>
    </dgm:pt>
    <dgm:pt modelId="{B1F5E3CF-B3A1-4DA9-A307-DAFFA09D0311}" type="pres">
      <dgm:prSet presAssocID="{3DD06E53-E21D-4179-B2BC-5945962ACA3A}" presName="linNode" presStyleCnt="0"/>
      <dgm:spPr/>
    </dgm:pt>
    <dgm:pt modelId="{7A538120-B619-4B4E-8639-59ABB33A18C9}" type="pres">
      <dgm:prSet presAssocID="{3DD06E53-E21D-4179-B2BC-5945962ACA3A}" presName="parentText" presStyleLbl="node1" presStyleIdx="9" presStyleCnt="11">
        <dgm:presLayoutVars>
          <dgm:chMax val="1"/>
          <dgm:bulletEnabled val="1"/>
        </dgm:presLayoutVars>
      </dgm:prSet>
      <dgm:spPr/>
    </dgm:pt>
    <dgm:pt modelId="{6060B5D3-1222-4F7E-AD2D-502162B1687D}" type="pres">
      <dgm:prSet presAssocID="{8535201C-5A54-4E71-BE45-61B6BA47A176}" presName="sp" presStyleCnt="0"/>
      <dgm:spPr/>
    </dgm:pt>
    <dgm:pt modelId="{E7B0F2E7-3208-4BCB-9E9E-782C07A89C2A}" type="pres">
      <dgm:prSet presAssocID="{F11E29AF-7F30-4F18-8B59-7FCD60E4E1AE}" presName="linNode" presStyleCnt="0"/>
      <dgm:spPr/>
    </dgm:pt>
    <dgm:pt modelId="{5985B4A3-A750-41C4-A15F-4D26F9283AC5}" type="pres">
      <dgm:prSet presAssocID="{F11E29AF-7F30-4F18-8B59-7FCD60E4E1AE}" presName="parentText" presStyleLbl="node1" presStyleIdx="10" presStyleCnt="11">
        <dgm:presLayoutVars>
          <dgm:chMax val="1"/>
          <dgm:bulletEnabled val="1"/>
        </dgm:presLayoutVars>
      </dgm:prSet>
      <dgm:spPr/>
    </dgm:pt>
  </dgm:ptLst>
  <dgm:cxnLst>
    <dgm:cxn modelId="{3ED04F13-9C1E-4A08-9368-A1ACB3810AFD}" type="presOf" srcId="{E8B8E6A0-3CD7-484E-A3EE-9BC9E8017BB8}" destId="{42257B0B-D357-4F3B-96FB-0D3A23FFD85B}" srcOrd="0" destOrd="0" presId="urn:microsoft.com/office/officeart/2005/8/layout/vList5"/>
    <dgm:cxn modelId="{5BF32423-71E1-4B3E-AB44-95C49BEF910C}" type="presOf" srcId="{6E1979AE-4730-483A-84D0-CFD70B4B7814}" destId="{DA16ED42-116A-4C2C-B154-AAF3576E1A78}" srcOrd="0" destOrd="0" presId="urn:microsoft.com/office/officeart/2005/8/layout/vList5"/>
    <dgm:cxn modelId="{7BD80927-2A80-443F-A0FE-0851C2A8FAF7}" srcId="{6E1979AE-4730-483A-84D0-CFD70B4B7814}" destId="{4D747542-45C8-4E51-A3F1-5D539C653676}" srcOrd="2" destOrd="0" parTransId="{7BF48C29-72C7-4466-AD12-1663508D4F29}" sibTransId="{4AEDD6D8-FDA1-4EAE-82A1-1F1DCBD4BB2F}"/>
    <dgm:cxn modelId="{CD37FD31-A643-4055-8B19-37F84FB553B8}" type="presOf" srcId="{F1D64226-0AF3-40C9-A054-1703A3EF6E81}" destId="{45A4AA92-96FF-4DDC-AFD5-7566E3D9A317}" srcOrd="0" destOrd="0" presId="urn:microsoft.com/office/officeart/2005/8/layout/vList5"/>
    <dgm:cxn modelId="{813AB03E-C106-40EA-A67C-DF5C00B63DD4}" type="presOf" srcId="{3DD06E53-E21D-4179-B2BC-5945962ACA3A}" destId="{7A538120-B619-4B4E-8639-59ABB33A18C9}" srcOrd="0" destOrd="0" presId="urn:microsoft.com/office/officeart/2005/8/layout/vList5"/>
    <dgm:cxn modelId="{6776895D-5AFB-42DC-9175-C64511784D52}" srcId="{6E1979AE-4730-483A-84D0-CFD70B4B7814}" destId="{E8B8E6A0-3CD7-484E-A3EE-9BC9E8017BB8}" srcOrd="4" destOrd="0" parTransId="{1BA14DA5-F772-4790-99D6-C721E7AEDC65}" sibTransId="{E5A9B1F6-4542-478E-A3B8-180754E65987}"/>
    <dgm:cxn modelId="{1C7E4D5E-1108-473E-B09B-1F8010CE4D4F}" type="presOf" srcId="{9F9F8738-60FB-4E55-9EE7-1FB8548D38BC}" destId="{FE64E772-DA1F-4F40-AF6F-2D588A51C235}" srcOrd="0" destOrd="0" presId="urn:microsoft.com/office/officeart/2005/8/layout/vList5"/>
    <dgm:cxn modelId="{D2F24D42-EF6F-4C5B-988F-C743DACAC3E0}" srcId="{6E1979AE-4730-483A-84D0-CFD70B4B7814}" destId="{F1D64226-0AF3-40C9-A054-1703A3EF6E81}" srcOrd="8" destOrd="0" parTransId="{FC2D2B20-387C-4125-94CA-2BFE0EDD5C40}" sibTransId="{0DD41745-0E09-4FDD-9865-949C36345F3E}"/>
    <dgm:cxn modelId="{B76EB86E-BE75-4A83-B173-0D1D58BE6CC7}" srcId="{6E1979AE-4730-483A-84D0-CFD70B4B7814}" destId="{A77C5402-DE6D-4DC3-87FD-61F42E13A9DB}" srcOrd="5" destOrd="0" parTransId="{2C1D2A18-15DF-429F-9C79-0E010C85B71A}" sibTransId="{EFECFCE6-695A-4900-A36F-14C16E376AD5}"/>
    <dgm:cxn modelId="{285A4B51-9342-495C-945C-F8034BF6AF49}" type="presOf" srcId="{A77C5402-DE6D-4DC3-87FD-61F42E13A9DB}" destId="{3902CFA4-2BC1-452F-A988-DC47C2112985}" srcOrd="0" destOrd="0" presId="urn:microsoft.com/office/officeart/2005/8/layout/vList5"/>
    <dgm:cxn modelId="{89793C7C-AD87-497C-9B51-0DF96275568E}" srcId="{6E1979AE-4730-483A-84D0-CFD70B4B7814}" destId="{3DD06E53-E21D-4179-B2BC-5945962ACA3A}" srcOrd="9" destOrd="0" parTransId="{34A6DF0F-773E-4635-8920-362CA3FF6D0C}" sibTransId="{8535201C-5A54-4E71-BE45-61B6BA47A176}"/>
    <dgm:cxn modelId="{C820EB89-F5E4-4285-8E93-CB780930AEFF}" type="presOf" srcId="{B7A05B31-1EA3-4B85-9FB4-145A975BBC3B}" destId="{4ED62602-0B4E-4CCF-B981-FD9E48F9689B}" srcOrd="0" destOrd="0" presId="urn:microsoft.com/office/officeart/2005/8/layout/vList5"/>
    <dgm:cxn modelId="{E3802E93-3FF8-4A0C-99D3-D0D9576FF7EB}" srcId="{6E1979AE-4730-483A-84D0-CFD70B4B7814}" destId="{C7F5D8BC-5CD9-4D7B-8E04-3E787F78010D}" srcOrd="3" destOrd="0" parTransId="{ABF48248-C0DF-4F52-BD70-F70B0A5FE395}" sibTransId="{C64118C7-F480-4FA4-8C19-5101EBAE2B76}"/>
    <dgm:cxn modelId="{DC9FE69B-6DBA-43B3-9F97-0B25E70FF44F}" type="presOf" srcId="{B724D949-8591-48BC-B2FD-6AFF619CD6BC}" destId="{3ABF797C-DB4D-4916-9545-20ECF0D2B6AD}" srcOrd="0" destOrd="0" presId="urn:microsoft.com/office/officeart/2005/8/layout/vList5"/>
    <dgm:cxn modelId="{0B83DCA6-4EA8-433A-934D-F424E4E73CCB}" type="presOf" srcId="{C6E2375C-7DDA-41BB-96AA-E0C7FC2F4A08}" destId="{67D845E3-F23D-4238-B97A-00E469163450}" srcOrd="0" destOrd="0" presId="urn:microsoft.com/office/officeart/2005/8/layout/vList5"/>
    <dgm:cxn modelId="{4C2D24A7-E68C-41A4-BC3B-64E8BD336CD8}" srcId="{6E1979AE-4730-483A-84D0-CFD70B4B7814}" destId="{F11E29AF-7F30-4F18-8B59-7FCD60E4E1AE}" srcOrd="10" destOrd="0" parTransId="{A2F6E0E4-49B0-451B-A992-B1659946C9BF}" sibTransId="{942B47A6-D177-4DA5-954D-22B08ECC7A80}"/>
    <dgm:cxn modelId="{722F36AB-E2CE-492C-8269-D35C0C7B42EC}" srcId="{6E1979AE-4730-483A-84D0-CFD70B4B7814}" destId="{C6E2375C-7DDA-41BB-96AA-E0C7FC2F4A08}" srcOrd="1" destOrd="0" parTransId="{B42EA298-BD56-4058-A5CC-2E2410239168}" sibTransId="{EF84642B-ADCF-4C9E-8961-9B72266D793C}"/>
    <dgm:cxn modelId="{CDEE25B7-9F37-4F57-AA2E-5D4B4B199777}" srcId="{6E1979AE-4730-483A-84D0-CFD70B4B7814}" destId="{9F9F8738-60FB-4E55-9EE7-1FB8548D38BC}" srcOrd="6" destOrd="0" parTransId="{21DCFB76-3C5D-40E1-92EC-396C76CC57A8}" sibTransId="{389A244B-03AE-4240-9BB9-FC40E07BDA85}"/>
    <dgm:cxn modelId="{B9949BCE-D775-4AEB-A829-913A32C42815}" srcId="{6E1979AE-4730-483A-84D0-CFD70B4B7814}" destId="{B724D949-8591-48BC-B2FD-6AFF619CD6BC}" srcOrd="7" destOrd="0" parTransId="{88FEC074-A22D-422A-A8DE-4E5D33EA033D}" sibTransId="{561E868D-A8C2-4EC0-A524-1793B4776AA6}"/>
    <dgm:cxn modelId="{BAD7E3CE-6465-4037-99CA-DE20AB8B7A92}" type="presOf" srcId="{F11E29AF-7F30-4F18-8B59-7FCD60E4E1AE}" destId="{5985B4A3-A750-41C4-A15F-4D26F9283AC5}" srcOrd="0" destOrd="0" presId="urn:microsoft.com/office/officeart/2005/8/layout/vList5"/>
    <dgm:cxn modelId="{1759EBD4-6D48-4268-A02E-5DD2F62946CA}" type="presOf" srcId="{4D747542-45C8-4E51-A3F1-5D539C653676}" destId="{D7C1F432-A6B2-4E74-BF54-E1CD47A535B9}" srcOrd="0" destOrd="0" presId="urn:microsoft.com/office/officeart/2005/8/layout/vList5"/>
    <dgm:cxn modelId="{5F3316E7-74DF-4F25-9F8C-AEB285A3A5FC}" srcId="{6E1979AE-4730-483A-84D0-CFD70B4B7814}" destId="{B7A05B31-1EA3-4B85-9FB4-145A975BBC3B}" srcOrd="0" destOrd="0" parTransId="{31A85C26-17BC-4C05-90AC-36209748BE9D}" sibTransId="{332E50EE-80F7-4942-9285-E4E7875BD28B}"/>
    <dgm:cxn modelId="{46E9F0FB-7C99-4F99-A4B3-7CA93B36FA70}" type="presOf" srcId="{C7F5D8BC-5CD9-4D7B-8E04-3E787F78010D}" destId="{A0533CA3-888E-4A6C-9085-753035FD17A9}" srcOrd="0" destOrd="0" presId="urn:microsoft.com/office/officeart/2005/8/layout/vList5"/>
    <dgm:cxn modelId="{F5E51C27-71E6-41FE-877B-85C3726531CC}" type="presParOf" srcId="{DA16ED42-116A-4C2C-B154-AAF3576E1A78}" destId="{53C30840-101C-4CE7-A61D-AB41C7E314EE}" srcOrd="0" destOrd="0" presId="urn:microsoft.com/office/officeart/2005/8/layout/vList5"/>
    <dgm:cxn modelId="{E00EF355-74CD-4614-9163-E4D7AA67B98C}" type="presParOf" srcId="{53C30840-101C-4CE7-A61D-AB41C7E314EE}" destId="{4ED62602-0B4E-4CCF-B981-FD9E48F9689B}" srcOrd="0" destOrd="0" presId="urn:microsoft.com/office/officeart/2005/8/layout/vList5"/>
    <dgm:cxn modelId="{0CACDBE1-B53A-4DBC-AC56-46C974833AEB}" type="presParOf" srcId="{DA16ED42-116A-4C2C-B154-AAF3576E1A78}" destId="{4E9F23CC-B428-4E36-91D5-9924B2FB6BE8}" srcOrd="1" destOrd="0" presId="urn:microsoft.com/office/officeart/2005/8/layout/vList5"/>
    <dgm:cxn modelId="{0586227A-8375-46AF-B6BD-6F811848BB42}" type="presParOf" srcId="{DA16ED42-116A-4C2C-B154-AAF3576E1A78}" destId="{E2EB39B7-BD34-4893-A11C-49418A1C6095}" srcOrd="2" destOrd="0" presId="urn:microsoft.com/office/officeart/2005/8/layout/vList5"/>
    <dgm:cxn modelId="{CDCBD568-7D4A-4F2D-8259-2AB1BEF276AD}" type="presParOf" srcId="{E2EB39B7-BD34-4893-A11C-49418A1C6095}" destId="{67D845E3-F23D-4238-B97A-00E469163450}" srcOrd="0" destOrd="0" presId="urn:microsoft.com/office/officeart/2005/8/layout/vList5"/>
    <dgm:cxn modelId="{4B7522C3-CA5A-44C5-8691-4DE25D0F0A46}" type="presParOf" srcId="{DA16ED42-116A-4C2C-B154-AAF3576E1A78}" destId="{84F8A242-2197-42FB-8150-42AEEDF030FE}" srcOrd="3" destOrd="0" presId="urn:microsoft.com/office/officeart/2005/8/layout/vList5"/>
    <dgm:cxn modelId="{8638A1BC-A8E3-4BE4-B1CA-5CD541EDF5A4}" type="presParOf" srcId="{DA16ED42-116A-4C2C-B154-AAF3576E1A78}" destId="{F9F48A35-EEB5-4087-A2D9-4B4928DAF8EB}" srcOrd="4" destOrd="0" presId="urn:microsoft.com/office/officeart/2005/8/layout/vList5"/>
    <dgm:cxn modelId="{38A5C353-D358-441E-880D-45B9970DFB34}" type="presParOf" srcId="{F9F48A35-EEB5-4087-A2D9-4B4928DAF8EB}" destId="{D7C1F432-A6B2-4E74-BF54-E1CD47A535B9}" srcOrd="0" destOrd="0" presId="urn:microsoft.com/office/officeart/2005/8/layout/vList5"/>
    <dgm:cxn modelId="{37DD52E8-469B-41BB-BB5B-422607664E72}" type="presParOf" srcId="{DA16ED42-116A-4C2C-B154-AAF3576E1A78}" destId="{6ECAEEC7-407C-4699-B421-877B758B35F0}" srcOrd="5" destOrd="0" presId="urn:microsoft.com/office/officeart/2005/8/layout/vList5"/>
    <dgm:cxn modelId="{663DE6EE-6BC5-4F43-9BFB-71A2A7A83CA1}" type="presParOf" srcId="{DA16ED42-116A-4C2C-B154-AAF3576E1A78}" destId="{998DD0F5-AD90-4F1D-A0A0-AA944BCE8BC0}" srcOrd="6" destOrd="0" presId="urn:microsoft.com/office/officeart/2005/8/layout/vList5"/>
    <dgm:cxn modelId="{747B0331-A731-4751-9124-911BF110A6DC}" type="presParOf" srcId="{998DD0F5-AD90-4F1D-A0A0-AA944BCE8BC0}" destId="{A0533CA3-888E-4A6C-9085-753035FD17A9}" srcOrd="0" destOrd="0" presId="urn:microsoft.com/office/officeart/2005/8/layout/vList5"/>
    <dgm:cxn modelId="{B97E0FDF-57C3-47B7-B133-473FE5BB1765}" type="presParOf" srcId="{DA16ED42-116A-4C2C-B154-AAF3576E1A78}" destId="{58EE7E3B-1C19-4FC8-AC99-95796A3663F4}" srcOrd="7" destOrd="0" presId="urn:microsoft.com/office/officeart/2005/8/layout/vList5"/>
    <dgm:cxn modelId="{07164154-19D1-4741-95ED-868D9C95396F}" type="presParOf" srcId="{DA16ED42-116A-4C2C-B154-AAF3576E1A78}" destId="{ABA1E1E1-35F8-493F-BE93-C6C63C1E27C6}" srcOrd="8" destOrd="0" presId="urn:microsoft.com/office/officeart/2005/8/layout/vList5"/>
    <dgm:cxn modelId="{862AB69B-9BE0-41CD-963C-9B6EDC4323A9}" type="presParOf" srcId="{ABA1E1E1-35F8-493F-BE93-C6C63C1E27C6}" destId="{42257B0B-D357-4F3B-96FB-0D3A23FFD85B}" srcOrd="0" destOrd="0" presId="urn:microsoft.com/office/officeart/2005/8/layout/vList5"/>
    <dgm:cxn modelId="{2DF7E06B-9B6F-4C51-B7CB-7F06B8BB658A}" type="presParOf" srcId="{DA16ED42-116A-4C2C-B154-AAF3576E1A78}" destId="{852C31B3-1BDD-4DE2-BCD0-A97AFCAC1E19}" srcOrd="9" destOrd="0" presId="urn:microsoft.com/office/officeart/2005/8/layout/vList5"/>
    <dgm:cxn modelId="{053F0DA6-3516-4E6C-9ADA-276713E282FE}" type="presParOf" srcId="{DA16ED42-116A-4C2C-B154-AAF3576E1A78}" destId="{352ECE97-6CB0-4DF4-BCF4-0B08A31F51F2}" srcOrd="10" destOrd="0" presId="urn:microsoft.com/office/officeart/2005/8/layout/vList5"/>
    <dgm:cxn modelId="{FFB72274-F065-4C41-B106-741942D8C656}" type="presParOf" srcId="{352ECE97-6CB0-4DF4-BCF4-0B08A31F51F2}" destId="{3902CFA4-2BC1-452F-A988-DC47C2112985}" srcOrd="0" destOrd="0" presId="urn:microsoft.com/office/officeart/2005/8/layout/vList5"/>
    <dgm:cxn modelId="{045ABB82-2337-4D34-ABB9-9E1118449EE5}" type="presParOf" srcId="{DA16ED42-116A-4C2C-B154-AAF3576E1A78}" destId="{6AA32EC5-89E5-49CC-9384-6001DE9BE9F6}" srcOrd="11" destOrd="0" presId="urn:microsoft.com/office/officeart/2005/8/layout/vList5"/>
    <dgm:cxn modelId="{3E734EF5-9096-4921-B185-998E4C458ED5}" type="presParOf" srcId="{DA16ED42-116A-4C2C-B154-AAF3576E1A78}" destId="{D99116F3-689E-4422-A029-7281DAB5BC99}" srcOrd="12" destOrd="0" presId="urn:microsoft.com/office/officeart/2005/8/layout/vList5"/>
    <dgm:cxn modelId="{4A4BD205-C8B4-4369-9E3D-64EE5008D27F}" type="presParOf" srcId="{D99116F3-689E-4422-A029-7281DAB5BC99}" destId="{FE64E772-DA1F-4F40-AF6F-2D588A51C235}" srcOrd="0" destOrd="0" presId="urn:microsoft.com/office/officeart/2005/8/layout/vList5"/>
    <dgm:cxn modelId="{55F4C945-1790-493B-80E7-6A5BF07D16A5}" type="presParOf" srcId="{DA16ED42-116A-4C2C-B154-AAF3576E1A78}" destId="{16FF66F8-2F50-4F03-AB98-D066E309D494}" srcOrd="13" destOrd="0" presId="urn:microsoft.com/office/officeart/2005/8/layout/vList5"/>
    <dgm:cxn modelId="{6318F6A4-80A3-4AEC-AB59-0F452C9D629A}" type="presParOf" srcId="{DA16ED42-116A-4C2C-B154-AAF3576E1A78}" destId="{1DC76024-9ACE-4C1B-83C5-2E5CBD8A6699}" srcOrd="14" destOrd="0" presId="urn:microsoft.com/office/officeart/2005/8/layout/vList5"/>
    <dgm:cxn modelId="{7DC4A1CF-561D-4D42-8EA7-9D44C2CD8ED4}" type="presParOf" srcId="{1DC76024-9ACE-4C1B-83C5-2E5CBD8A6699}" destId="{3ABF797C-DB4D-4916-9545-20ECF0D2B6AD}" srcOrd="0" destOrd="0" presId="urn:microsoft.com/office/officeart/2005/8/layout/vList5"/>
    <dgm:cxn modelId="{7B401D19-762B-4247-B68A-CEA437A78A64}" type="presParOf" srcId="{DA16ED42-116A-4C2C-B154-AAF3576E1A78}" destId="{C0DE8210-F6BB-4659-A26B-EEF2ECFA7BC1}" srcOrd="15" destOrd="0" presId="urn:microsoft.com/office/officeart/2005/8/layout/vList5"/>
    <dgm:cxn modelId="{D13A858C-8472-47CD-AF9A-89352AC15A7B}" type="presParOf" srcId="{DA16ED42-116A-4C2C-B154-AAF3576E1A78}" destId="{26B24BFE-1C9A-4CB6-938A-BE5F90E7A7EF}" srcOrd="16" destOrd="0" presId="urn:microsoft.com/office/officeart/2005/8/layout/vList5"/>
    <dgm:cxn modelId="{5852016E-A5EF-41C1-96D3-619050F10193}" type="presParOf" srcId="{26B24BFE-1C9A-4CB6-938A-BE5F90E7A7EF}" destId="{45A4AA92-96FF-4DDC-AFD5-7566E3D9A317}" srcOrd="0" destOrd="0" presId="urn:microsoft.com/office/officeart/2005/8/layout/vList5"/>
    <dgm:cxn modelId="{981B97A3-29B9-46B2-BDB3-F07958E6230E}" type="presParOf" srcId="{DA16ED42-116A-4C2C-B154-AAF3576E1A78}" destId="{894D3A50-580A-4BBB-8F1C-64742058C390}" srcOrd="17" destOrd="0" presId="urn:microsoft.com/office/officeart/2005/8/layout/vList5"/>
    <dgm:cxn modelId="{B09A2C0F-2801-464D-988B-5EF494C03315}" type="presParOf" srcId="{DA16ED42-116A-4C2C-B154-AAF3576E1A78}" destId="{B1F5E3CF-B3A1-4DA9-A307-DAFFA09D0311}" srcOrd="18" destOrd="0" presId="urn:microsoft.com/office/officeart/2005/8/layout/vList5"/>
    <dgm:cxn modelId="{C6D50F65-E19F-4F81-B96F-36132B464CFC}" type="presParOf" srcId="{B1F5E3CF-B3A1-4DA9-A307-DAFFA09D0311}" destId="{7A538120-B619-4B4E-8639-59ABB33A18C9}" srcOrd="0" destOrd="0" presId="urn:microsoft.com/office/officeart/2005/8/layout/vList5"/>
    <dgm:cxn modelId="{329B9C54-4271-4AEA-BA71-E0916E705685}" type="presParOf" srcId="{DA16ED42-116A-4C2C-B154-AAF3576E1A78}" destId="{6060B5D3-1222-4F7E-AD2D-502162B1687D}" srcOrd="19" destOrd="0" presId="urn:microsoft.com/office/officeart/2005/8/layout/vList5"/>
    <dgm:cxn modelId="{731D35AC-2322-4114-AC53-A3174BD11257}" type="presParOf" srcId="{DA16ED42-116A-4C2C-B154-AAF3576E1A78}" destId="{E7B0F2E7-3208-4BCB-9E9E-782C07A89C2A}" srcOrd="20" destOrd="0" presId="urn:microsoft.com/office/officeart/2005/8/layout/vList5"/>
    <dgm:cxn modelId="{99A3604A-D94D-4BE6-8B05-A1122AC22812}" type="presParOf" srcId="{E7B0F2E7-3208-4BCB-9E9E-782C07A89C2A}" destId="{5985B4A3-A750-41C4-A15F-4D26F9283AC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3F0969-0D53-4A2A-B115-AC5EACCD978A}" type="doc">
      <dgm:prSet loTypeId="urn:microsoft.com/office/officeart/2018/2/layout/IconLabelDescriptionList" loCatId="icon" qsTypeId="urn:microsoft.com/office/officeart/2005/8/quickstyle/3d1" qsCatId="3D" csTypeId="urn:microsoft.com/office/officeart/2005/8/colors/colorful2" csCatId="colorful" phldr="1"/>
      <dgm:spPr/>
      <dgm:t>
        <a:bodyPr/>
        <a:lstStyle/>
        <a:p>
          <a:endParaRPr lang="en-US"/>
        </a:p>
      </dgm:t>
    </dgm:pt>
    <dgm:pt modelId="{4F999C84-5293-477F-ACA8-AC7E8838399E}">
      <dgm:prSet phldrT="[Text]" phldr="0"/>
      <dgm:spPr/>
      <dgm:t>
        <a:bodyPr/>
        <a:lstStyle/>
        <a:p>
          <a:pPr>
            <a:lnSpc>
              <a:spcPct val="100000"/>
            </a:lnSpc>
            <a:defRPr b="1"/>
          </a:pPr>
          <a:r>
            <a:rPr lang="en-US"/>
            <a:t>Review 1</a:t>
          </a:r>
        </a:p>
      </dgm:t>
    </dgm:pt>
    <dgm:pt modelId="{408C3312-1BF8-468B-A113-A42670E35E45}" type="parTrans" cxnId="{FC8D9009-8B36-4181-9005-96F0BE460570}">
      <dgm:prSet/>
      <dgm:spPr/>
      <dgm:t>
        <a:bodyPr/>
        <a:lstStyle/>
        <a:p>
          <a:endParaRPr lang="en-US"/>
        </a:p>
      </dgm:t>
    </dgm:pt>
    <dgm:pt modelId="{5B9B7B54-AE0B-447D-91F5-582A9BEDAD4C}" type="sibTrans" cxnId="{FC8D9009-8B36-4181-9005-96F0BE460570}">
      <dgm:prSet/>
      <dgm:spPr/>
      <dgm:t>
        <a:bodyPr/>
        <a:lstStyle/>
        <a:p>
          <a:endParaRPr lang="en-US"/>
        </a:p>
      </dgm:t>
    </dgm:pt>
    <dgm:pt modelId="{5103BB75-553E-4C60-99D9-BCC6D06A11DC}">
      <dgm:prSet phldrT="[Text]" phldr="0"/>
      <dgm:spPr/>
      <dgm:t>
        <a:bodyPr/>
        <a:lstStyle/>
        <a:p>
          <a:pPr>
            <a:lnSpc>
              <a:spcPct val="100000"/>
            </a:lnSpc>
            <a:defRPr b="1"/>
          </a:pPr>
          <a:r>
            <a:rPr lang="en-US"/>
            <a:t>Review </a:t>
          </a:r>
          <a:r>
            <a:rPr lang="en-US">
              <a:latin typeface="Bembo"/>
            </a:rPr>
            <a:t>2</a:t>
          </a:r>
          <a:endParaRPr lang="en-US"/>
        </a:p>
      </dgm:t>
    </dgm:pt>
    <dgm:pt modelId="{E316C048-8F85-4521-8CD2-A475977B0083}" type="parTrans" cxnId="{402F404A-9561-46DF-B87C-7649CB3D67B7}">
      <dgm:prSet/>
      <dgm:spPr/>
      <dgm:t>
        <a:bodyPr/>
        <a:lstStyle/>
        <a:p>
          <a:endParaRPr lang="en-US"/>
        </a:p>
      </dgm:t>
    </dgm:pt>
    <dgm:pt modelId="{22C0947F-8644-4E2F-811E-C0B12FB42BB2}" type="sibTrans" cxnId="{402F404A-9561-46DF-B87C-7649CB3D67B7}">
      <dgm:prSet/>
      <dgm:spPr/>
      <dgm:t>
        <a:bodyPr/>
        <a:lstStyle/>
        <a:p>
          <a:endParaRPr lang="en-US"/>
        </a:p>
      </dgm:t>
    </dgm:pt>
    <dgm:pt modelId="{83D07CD6-801B-4AEB-A640-85142C2E4CC1}">
      <dgm:prSet phldrT="[Text]" phldr="0"/>
      <dgm:spPr/>
      <dgm:t>
        <a:bodyPr/>
        <a:lstStyle/>
        <a:p>
          <a:pPr>
            <a:lnSpc>
              <a:spcPct val="100000"/>
            </a:lnSpc>
          </a:pPr>
          <a:r>
            <a:rPr lang="en-US"/>
            <a:t>Implementation of algorithms and UI of input forms</a:t>
          </a:r>
        </a:p>
      </dgm:t>
    </dgm:pt>
    <dgm:pt modelId="{02035F8E-E0F5-4187-861C-2D64F89B9D89}" type="parTrans" cxnId="{69A648A0-6010-48D5-BA25-EF0355F2BF17}">
      <dgm:prSet/>
      <dgm:spPr/>
      <dgm:t>
        <a:bodyPr/>
        <a:lstStyle/>
        <a:p>
          <a:endParaRPr lang="en-US"/>
        </a:p>
      </dgm:t>
    </dgm:pt>
    <dgm:pt modelId="{EECCBECF-98FF-41BC-8987-6DED45633D20}" type="sibTrans" cxnId="{69A648A0-6010-48D5-BA25-EF0355F2BF17}">
      <dgm:prSet/>
      <dgm:spPr/>
      <dgm:t>
        <a:bodyPr/>
        <a:lstStyle/>
        <a:p>
          <a:endParaRPr lang="en-US"/>
        </a:p>
      </dgm:t>
    </dgm:pt>
    <dgm:pt modelId="{102D80B7-666A-41C2-ACC1-D8A0CEAF19A7}">
      <dgm:prSet phldrT="[Text]" phldr="0"/>
      <dgm:spPr/>
      <dgm:t>
        <a:bodyPr/>
        <a:lstStyle/>
        <a:p>
          <a:pPr>
            <a:lnSpc>
              <a:spcPct val="100000"/>
            </a:lnSpc>
            <a:defRPr b="1"/>
          </a:pPr>
          <a:r>
            <a:rPr lang="en-US"/>
            <a:t>Review </a:t>
          </a:r>
          <a:r>
            <a:rPr lang="en-US">
              <a:latin typeface="Bembo"/>
            </a:rPr>
            <a:t>3</a:t>
          </a:r>
          <a:endParaRPr lang="en-US"/>
        </a:p>
      </dgm:t>
    </dgm:pt>
    <dgm:pt modelId="{6DD87B0F-FBF2-4981-935F-A701DAC5610D}" type="parTrans" cxnId="{7407912D-F568-4C61-A21D-24CA171C6136}">
      <dgm:prSet/>
      <dgm:spPr/>
      <dgm:t>
        <a:bodyPr/>
        <a:lstStyle/>
        <a:p>
          <a:endParaRPr lang="en-US"/>
        </a:p>
      </dgm:t>
    </dgm:pt>
    <dgm:pt modelId="{A0B7E43A-12B1-4104-BCF3-4A73B43A2B52}" type="sibTrans" cxnId="{7407912D-F568-4C61-A21D-24CA171C6136}">
      <dgm:prSet/>
      <dgm:spPr/>
      <dgm:t>
        <a:bodyPr/>
        <a:lstStyle/>
        <a:p>
          <a:endParaRPr lang="en-US"/>
        </a:p>
      </dgm:t>
    </dgm:pt>
    <dgm:pt modelId="{A6B14359-FE58-4CEF-8A69-38CF18480FE4}">
      <dgm:prSet phldr="0"/>
      <dgm:spPr/>
      <dgm:t>
        <a:bodyPr/>
        <a:lstStyle/>
        <a:p>
          <a:pPr>
            <a:lnSpc>
              <a:spcPct val="100000"/>
            </a:lnSpc>
          </a:pPr>
          <a:r>
            <a:rPr lang="en-US"/>
            <a:t>Gathering the information regarding project ,identifying the tools ,studying about the best algorithm to use</a:t>
          </a:r>
        </a:p>
      </dgm:t>
    </dgm:pt>
    <dgm:pt modelId="{27430154-8128-4716-A49E-9E83B87A45B9}" type="parTrans" cxnId="{51362733-82E1-45CD-A37C-3D2FD8886401}">
      <dgm:prSet/>
      <dgm:spPr/>
      <dgm:t>
        <a:bodyPr/>
        <a:lstStyle/>
        <a:p>
          <a:endParaRPr lang="en-IN"/>
        </a:p>
      </dgm:t>
    </dgm:pt>
    <dgm:pt modelId="{844E659F-2A09-41EE-B74C-086C45CDC9E7}" type="sibTrans" cxnId="{51362733-82E1-45CD-A37C-3D2FD8886401}">
      <dgm:prSet/>
      <dgm:spPr/>
      <dgm:t>
        <a:bodyPr/>
        <a:lstStyle/>
        <a:p>
          <a:endParaRPr lang="en-US"/>
        </a:p>
      </dgm:t>
    </dgm:pt>
    <dgm:pt modelId="{2469ACBA-10E3-4A53-BC7C-204E46FDAFA1}">
      <dgm:prSet phldr="0"/>
      <dgm:spPr/>
      <dgm:t>
        <a:bodyPr/>
        <a:lstStyle/>
        <a:p>
          <a:pPr>
            <a:lnSpc>
              <a:spcPct val="100000"/>
            </a:lnSpc>
          </a:pPr>
          <a:r>
            <a:rPr lang="en-US"/>
            <a:t>Complete implementation </a:t>
          </a:r>
          <a:r>
            <a:rPr lang="en-US">
              <a:latin typeface="Bembo"/>
            </a:rPr>
            <a:t>and displaying</a:t>
          </a:r>
          <a:r>
            <a:rPr lang="en-US"/>
            <a:t> results</a:t>
          </a:r>
        </a:p>
      </dgm:t>
    </dgm:pt>
    <dgm:pt modelId="{8BBDD64E-5CE8-417C-BFD6-F97066238610}" type="parTrans" cxnId="{EFDD63B7-C878-4179-A79E-EE3A7B6145B0}">
      <dgm:prSet/>
      <dgm:spPr/>
      <dgm:t>
        <a:bodyPr/>
        <a:lstStyle/>
        <a:p>
          <a:endParaRPr lang="en-IN"/>
        </a:p>
      </dgm:t>
    </dgm:pt>
    <dgm:pt modelId="{398720BB-DAA8-4089-93EF-F089CA32BD3B}" type="sibTrans" cxnId="{EFDD63B7-C878-4179-A79E-EE3A7B6145B0}">
      <dgm:prSet/>
      <dgm:spPr/>
      <dgm:t>
        <a:bodyPr/>
        <a:lstStyle/>
        <a:p>
          <a:endParaRPr lang="en-US"/>
        </a:p>
      </dgm:t>
    </dgm:pt>
    <dgm:pt modelId="{E7CC9DD1-D6D7-424A-8869-C424CD5CC0DC}">
      <dgm:prSet phldr="0"/>
      <dgm:spPr/>
      <dgm:t>
        <a:bodyPr/>
        <a:lstStyle/>
        <a:p>
          <a:pPr>
            <a:lnSpc>
              <a:spcPct val="100000"/>
            </a:lnSpc>
            <a:defRPr b="1"/>
          </a:pPr>
          <a:r>
            <a:rPr lang="en-US">
              <a:latin typeface="Bembo"/>
            </a:rPr>
            <a:t>Final Review</a:t>
          </a:r>
        </a:p>
      </dgm:t>
    </dgm:pt>
    <dgm:pt modelId="{BBB1C9F1-9F86-481B-8708-219CD5A1C24A}" type="parTrans" cxnId="{5A3EAAF1-E48C-48FF-BFC0-332463A4349D}">
      <dgm:prSet/>
      <dgm:spPr/>
      <dgm:t>
        <a:bodyPr/>
        <a:lstStyle/>
        <a:p>
          <a:endParaRPr lang="en-IN"/>
        </a:p>
      </dgm:t>
    </dgm:pt>
    <dgm:pt modelId="{E3D7CBA5-D2C4-4A53-AE2A-4140A97DD93E}" type="sibTrans" cxnId="{5A3EAAF1-E48C-48FF-BFC0-332463A4349D}">
      <dgm:prSet/>
      <dgm:spPr/>
      <dgm:t>
        <a:bodyPr/>
        <a:lstStyle/>
        <a:p>
          <a:endParaRPr lang="en-US"/>
        </a:p>
      </dgm:t>
    </dgm:pt>
    <dgm:pt modelId="{9D848171-1890-41CE-95EC-8544DAB26D1B}">
      <dgm:prSet phldr="0"/>
      <dgm:spPr/>
      <dgm:t>
        <a:bodyPr/>
        <a:lstStyle/>
        <a:p>
          <a:pPr>
            <a:lnSpc>
              <a:spcPct val="100000"/>
            </a:lnSpc>
          </a:pPr>
          <a:r>
            <a:rPr lang="en-US"/>
            <a:t>Includes detailed description of project</a:t>
          </a:r>
        </a:p>
      </dgm:t>
    </dgm:pt>
    <dgm:pt modelId="{4B22B3A3-91F0-4A58-A800-8BA895D85F84}" type="parTrans" cxnId="{C8E41308-50EB-4DE1-8FA1-A8A3362E7E93}">
      <dgm:prSet/>
      <dgm:spPr/>
      <dgm:t>
        <a:bodyPr/>
        <a:lstStyle/>
        <a:p>
          <a:endParaRPr lang="en-IN"/>
        </a:p>
      </dgm:t>
    </dgm:pt>
    <dgm:pt modelId="{1F74A90D-E028-49E2-A2CD-D4E779D1FC0A}" type="sibTrans" cxnId="{C8E41308-50EB-4DE1-8FA1-A8A3362E7E93}">
      <dgm:prSet/>
      <dgm:spPr/>
      <dgm:t>
        <a:bodyPr/>
        <a:lstStyle/>
        <a:p>
          <a:endParaRPr lang="en-US"/>
        </a:p>
      </dgm:t>
    </dgm:pt>
    <dgm:pt modelId="{EE3D92B1-32F1-4E7F-B583-D3BB19297660}" type="pres">
      <dgm:prSet presAssocID="{233F0969-0D53-4A2A-B115-AC5EACCD978A}" presName="root" presStyleCnt="0">
        <dgm:presLayoutVars>
          <dgm:dir/>
          <dgm:resizeHandles val="exact"/>
        </dgm:presLayoutVars>
      </dgm:prSet>
      <dgm:spPr/>
    </dgm:pt>
    <dgm:pt modelId="{A0164C1E-CF19-4577-86EB-D08319EFA10B}" type="pres">
      <dgm:prSet presAssocID="{4F999C84-5293-477F-ACA8-AC7E8838399E}" presName="compNode" presStyleCnt="0"/>
      <dgm:spPr/>
    </dgm:pt>
    <dgm:pt modelId="{DB23F194-7454-4BD3-8107-C8609CBCA7A6}" type="pres">
      <dgm:prSet presAssocID="{4F999C84-5293-477F-ACA8-AC7E883839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89FD362B-B408-4933-B204-F3BEFE3AD13D}" type="pres">
      <dgm:prSet presAssocID="{4F999C84-5293-477F-ACA8-AC7E8838399E}" presName="iconSpace" presStyleCnt="0"/>
      <dgm:spPr/>
    </dgm:pt>
    <dgm:pt modelId="{D32FFB64-F872-4403-9362-7152556D7823}" type="pres">
      <dgm:prSet presAssocID="{4F999C84-5293-477F-ACA8-AC7E8838399E}" presName="parTx" presStyleLbl="revTx" presStyleIdx="0" presStyleCnt="8">
        <dgm:presLayoutVars>
          <dgm:chMax val="0"/>
          <dgm:chPref val="0"/>
        </dgm:presLayoutVars>
      </dgm:prSet>
      <dgm:spPr/>
    </dgm:pt>
    <dgm:pt modelId="{D01E3DDC-79FC-4AAA-A516-BA34D97DD7B4}" type="pres">
      <dgm:prSet presAssocID="{4F999C84-5293-477F-ACA8-AC7E8838399E}" presName="txSpace" presStyleCnt="0"/>
      <dgm:spPr/>
    </dgm:pt>
    <dgm:pt modelId="{8594F4D1-83CF-490D-A72A-3213CFE59E8C}" type="pres">
      <dgm:prSet presAssocID="{4F999C84-5293-477F-ACA8-AC7E8838399E}" presName="desTx" presStyleLbl="revTx" presStyleIdx="1" presStyleCnt="8">
        <dgm:presLayoutVars/>
      </dgm:prSet>
      <dgm:spPr/>
    </dgm:pt>
    <dgm:pt modelId="{8D089E4F-3553-4689-A1E9-EC65E6352777}" type="pres">
      <dgm:prSet presAssocID="{5B9B7B54-AE0B-447D-91F5-582A9BEDAD4C}" presName="sibTrans" presStyleCnt="0"/>
      <dgm:spPr/>
    </dgm:pt>
    <dgm:pt modelId="{1892211A-5B84-4565-BE81-FAC2880C2C42}" type="pres">
      <dgm:prSet presAssocID="{5103BB75-553E-4C60-99D9-BCC6D06A11DC}" presName="compNode" presStyleCnt="0"/>
      <dgm:spPr/>
    </dgm:pt>
    <dgm:pt modelId="{BEEDD7C0-CE0C-4671-AA50-D75B22D196A7}" type="pres">
      <dgm:prSet presAssocID="{5103BB75-553E-4C60-99D9-BCC6D06A11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A70B7DC5-3DB2-41DB-9F8B-D86F4CDD0809}" type="pres">
      <dgm:prSet presAssocID="{5103BB75-553E-4C60-99D9-BCC6D06A11DC}" presName="iconSpace" presStyleCnt="0"/>
      <dgm:spPr/>
    </dgm:pt>
    <dgm:pt modelId="{01357FC9-1590-4D6F-AFED-A0DA30FBD946}" type="pres">
      <dgm:prSet presAssocID="{5103BB75-553E-4C60-99D9-BCC6D06A11DC}" presName="parTx" presStyleLbl="revTx" presStyleIdx="2" presStyleCnt="8">
        <dgm:presLayoutVars>
          <dgm:chMax val="0"/>
          <dgm:chPref val="0"/>
        </dgm:presLayoutVars>
      </dgm:prSet>
      <dgm:spPr/>
    </dgm:pt>
    <dgm:pt modelId="{57FDFD4D-683F-4B63-9798-FA49029EC0E1}" type="pres">
      <dgm:prSet presAssocID="{5103BB75-553E-4C60-99D9-BCC6D06A11DC}" presName="txSpace" presStyleCnt="0"/>
      <dgm:spPr/>
    </dgm:pt>
    <dgm:pt modelId="{71D7777D-5D14-497A-A2D8-A39257105F4D}" type="pres">
      <dgm:prSet presAssocID="{5103BB75-553E-4C60-99D9-BCC6D06A11DC}" presName="desTx" presStyleLbl="revTx" presStyleIdx="3" presStyleCnt="8">
        <dgm:presLayoutVars/>
      </dgm:prSet>
      <dgm:spPr/>
    </dgm:pt>
    <dgm:pt modelId="{75F9A759-AC7B-417A-9172-D36BD90A3D53}" type="pres">
      <dgm:prSet presAssocID="{22C0947F-8644-4E2F-811E-C0B12FB42BB2}" presName="sibTrans" presStyleCnt="0"/>
      <dgm:spPr/>
    </dgm:pt>
    <dgm:pt modelId="{C7AE3CBA-144C-4567-A5DC-4773F5529080}" type="pres">
      <dgm:prSet presAssocID="{102D80B7-666A-41C2-ACC1-D8A0CEAF19A7}" presName="compNode" presStyleCnt="0"/>
      <dgm:spPr/>
    </dgm:pt>
    <dgm:pt modelId="{8BFFA159-7C48-49E6-9490-234F18D6D97A}" type="pres">
      <dgm:prSet presAssocID="{102D80B7-666A-41C2-ACC1-D8A0CEAF19A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10D8D13-AA99-463C-8773-BD68005F7E4B}" type="pres">
      <dgm:prSet presAssocID="{102D80B7-666A-41C2-ACC1-D8A0CEAF19A7}" presName="iconSpace" presStyleCnt="0"/>
      <dgm:spPr/>
    </dgm:pt>
    <dgm:pt modelId="{BEA44020-FED7-4F27-96BB-E0AD99E5C625}" type="pres">
      <dgm:prSet presAssocID="{102D80B7-666A-41C2-ACC1-D8A0CEAF19A7}" presName="parTx" presStyleLbl="revTx" presStyleIdx="4" presStyleCnt="8">
        <dgm:presLayoutVars>
          <dgm:chMax val="0"/>
          <dgm:chPref val="0"/>
        </dgm:presLayoutVars>
      </dgm:prSet>
      <dgm:spPr/>
    </dgm:pt>
    <dgm:pt modelId="{05E4F38C-DADC-4D85-9D3B-99751B8A6447}" type="pres">
      <dgm:prSet presAssocID="{102D80B7-666A-41C2-ACC1-D8A0CEAF19A7}" presName="txSpace" presStyleCnt="0"/>
      <dgm:spPr/>
    </dgm:pt>
    <dgm:pt modelId="{66A831BC-447D-4F29-B820-8F155E67C099}" type="pres">
      <dgm:prSet presAssocID="{102D80B7-666A-41C2-ACC1-D8A0CEAF19A7}" presName="desTx" presStyleLbl="revTx" presStyleIdx="5" presStyleCnt="8">
        <dgm:presLayoutVars/>
      </dgm:prSet>
      <dgm:spPr/>
    </dgm:pt>
    <dgm:pt modelId="{48885FD2-E16D-4A78-8896-6FD5F71153BC}" type="pres">
      <dgm:prSet presAssocID="{A0B7E43A-12B1-4104-BCF3-4A73B43A2B52}" presName="sibTrans" presStyleCnt="0"/>
      <dgm:spPr/>
    </dgm:pt>
    <dgm:pt modelId="{A8680179-658D-4C29-8E84-C0EDC598644C}" type="pres">
      <dgm:prSet presAssocID="{E7CC9DD1-D6D7-424A-8869-C424CD5CC0DC}" presName="compNode" presStyleCnt="0"/>
      <dgm:spPr/>
    </dgm:pt>
    <dgm:pt modelId="{8E77A520-A60B-479F-8EF5-36D55AA73638}" type="pres">
      <dgm:prSet presAssocID="{E7CC9DD1-D6D7-424A-8869-C424CD5CC0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 List"/>
        </a:ext>
      </dgm:extLst>
    </dgm:pt>
    <dgm:pt modelId="{D17E4075-071D-43B1-A15C-9C852EFE716D}" type="pres">
      <dgm:prSet presAssocID="{E7CC9DD1-D6D7-424A-8869-C424CD5CC0DC}" presName="iconSpace" presStyleCnt="0"/>
      <dgm:spPr/>
    </dgm:pt>
    <dgm:pt modelId="{5D5535E8-314F-4645-8B62-9DEBC3B30704}" type="pres">
      <dgm:prSet presAssocID="{E7CC9DD1-D6D7-424A-8869-C424CD5CC0DC}" presName="parTx" presStyleLbl="revTx" presStyleIdx="6" presStyleCnt="8">
        <dgm:presLayoutVars>
          <dgm:chMax val="0"/>
          <dgm:chPref val="0"/>
        </dgm:presLayoutVars>
      </dgm:prSet>
      <dgm:spPr/>
    </dgm:pt>
    <dgm:pt modelId="{1B43D0A1-85C5-424F-8615-C65AF4FAFEE7}" type="pres">
      <dgm:prSet presAssocID="{E7CC9DD1-D6D7-424A-8869-C424CD5CC0DC}" presName="txSpace" presStyleCnt="0"/>
      <dgm:spPr/>
    </dgm:pt>
    <dgm:pt modelId="{0B5476E7-7EF4-4E43-9AB6-3D42297A9402}" type="pres">
      <dgm:prSet presAssocID="{E7CC9DD1-D6D7-424A-8869-C424CD5CC0DC}" presName="desTx" presStyleLbl="revTx" presStyleIdx="7" presStyleCnt="8">
        <dgm:presLayoutVars/>
      </dgm:prSet>
      <dgm:spPr/>
    </dgm:pt>
  </dgm:ptLst>
  <dgm:cxnLst>
    <dgm:cxn modelId="{56376A07-107A-4A4C-942D-71A8072496A1}" type="presOf" srcId="{E7CC9DD1-D6D7-424A-8869-C424CD5CC0DC}" destId="{5D5535E8-314F-4645-8B62-9DEBC3B30704}" srcOrd="0" destOrd="0" presId="urn:microsoft.com/office/officeart/2018/2/layout/IconLabelDescriptionList"/>
    <dgm:cxn modelId="{C8E41308-50EB-4DE1-8FA1-A8A3362E7E93}" srcId="{E7CC9DD1-D6D7-424A-8869-C424CD5CC0DC}" destId="{9D848171-1890-41CE-95EC-8544DAB26D1B}" srcOrd="0" destOrd="0" parTransId="{4B22B3A3-91F0-4A58-A800-8BA895D85F84}" sibTransId="{1F74A90D-E028-49E2-A2CD-D4E779D1FC0A}"/>
    <dgm:cxn modelId="{F20E2A08-E8FF-4F4A-BA5B-CAA5BE53617F}" type="presOf" srcId="{2469ACBA-10E3-4A53-BC7C-204E46FDAFA1}" destId="{66A831BC-447D-4F29-B820-8F155E67C099}" srcOrd="0" destOrd="0" presId="urn:microsoft.com/office/officeart/2018/2/layout/IconLabelDescriptionList"/>
    <dgm:cxn modelId="{FC8D9009-8B36-4181-9005-96F0BE460570}" srcId="{233F0969-0D53-4A2A-B115-AC5EACCD978A}" destId="{4F999C84-5293-477F-ACA8-AC7E8838399E}" srcOrd="0" destOrd="0" parTransId="{408C3312-1BF8-468B-A113-A42670E35E45}" sibTransId="{5B9B7B54-AE0B-447D-91F5-582A9BEDAD4C}"/>
    <dgm:cxn modelId="{7407912D-F568-4C61-A21D-24CA171C6136}" srcId="{233F0969-0D53-4A2A-B115-AC5EACCD978A}" destId="{102D80B7-666A-41C2-ACC1-D8A0CEAF19A7}" srcOrd="2" destOrd="0" parTransId="{6DD87B0F-FBF2-4981-935F-A701DAC5610D}" sibTransId="{A0B7E43A-12B1-4104-BCF3-4A73B43A2B52}"/>
    <dgm:cxn modelId="{51362733-82E1-45CD-A37C-3D2FD8886401}" srcId="{4F999C84-5293-477F-ACA8-AC7E8838399E}" destId="{A6B14359-FE58-4CEF-8A69-38CF18480FE4}" srcOrd="0" destOrd="0" parTransId="{27430154-8128-4716-A49E-9E83B87A45B9}" sibTransId="{844E659F-2A09-41EE-B74C-086C45CDC9E7}"/>
    <dgm:cxn modelId="{DEF9D35D-F908-4AB5-9812-CE4655AA8E9D}" type="presOf" srcId="{A6B14359-FE58-4CEF-8A69-38CF18480FE4}" destId="{8594F4D1-83CF-490D-A72A-3213CFE59E8C}" srcOrd="0" destOrd="0" presId="urn:microsoft.com/office/officeart/2018/2/layout/IconLabelDescriptionList"/>
    <dgm:cxn modelId="{402F404A-9561-46DF-B87C-7649CB3D67B7}" srcId="{233F0969-0D53-4A2A-B115-AC5EACCD978A}" destId="{5103BB75-553E-4C60-99D9-BCC6D06A11DC}" srcOrd="1" destOrd="0" parTransId="{E316C048-8F85-4521-8CD2-A475977B0083}" sibTransId="{22C0947F-8644-4E2F-811E-C0B12FB42BB2}"/>
    <dgm:cxn modelId="{72BE5175-AE6F-4877-A45F-BE7AB499F3AF}" type="presOf" srcId="{233F0969-0D53-4A2A-B115-AC5EACCD978A}" destId="{EE3D92B1-32F1-4E7F-B583-D3BB19297660}" srcOrd="0" destOrd="0" presId="urn:microsoft.com/office/officeart/2018/2/layout/IconLabelDescriptionList"/>
    <dgm:cxn modelId="{60F5BB8F-8F99-43E3-BD78-BA9E6CCB7422}" type="presOf" srcId="{102D80B7-666A-41C2-ACC1-D8A0CEAF19A7}" destId="{BEA44020-FED7-4F27-96BB-E0AD99E5C625}" srcOrd="0" destOrd="0" presId="urn:microsoft.com/office/officeart/2018/2/layout/IconLabelDescriptionList"/>
    <dgm:cxn modelId="{E34C8A9F-CAE9-4C5E-8091-A6D736B8BDC3}" type="presOf" srcId="{9D848171-1890-41CE-95EC-8544DAB26D1B}" destId="{0B5476E7-7EF4-4E43-9AB6-3D42297A9402}" srcOrd="0" destOrd="0" presId="urn:microsoft.com/office/officeart/2018/2/layout/IconLabelDescriptionList"/>
    <dgm:cxn modelId="{69A648A0-6010-48D5-BA25-EF0355F2BF17}" srcId="{5103BB75-553E-4C60-99D9-BCC6D06A11DC}" destId="{83D07CD6-801B-4AEB-A640-85142C2E4CC1}" srcOrd="0" destOrd="0" parTransId="{02035F8E-E0F5-4187-861C-2D64F89B9D89}" sibTransId="{EECCBECF-98FF-41BC-8987-6DED45633D20}"/>
    <dgm:cxn modelId="{EFDD63B7-C878-4179-A79E-EE3A7B6145B0}" srcId="{102D80B7-666A-41C2-ACC1-D8A0CEAF19A7}" destId="{2469ACBA-10E3-4A53-BC7C-204E46FDAFA1}" srcOrd="0" destOrd="0" parTransId="{8BBDD64E-5CE8-417C-BFD6-F97066238610}" sibTransId="{398720BB-DAA8-4089-93EF-F089CA32BD3B}"/>
    <dgm:cxn modelId="{9F6799D9-1033-4C1D-B21C-6E3F6DBF86E4}" type="presOf" srcId="{5103BB75-553E-4C60-99D9-BCC6D06A11DC}" destId="{01357FC9-1590-4D6F-AFED-A0DA30FBD946}" srcOrd="0" destOrd="0" presId="urn:microsoft.com/office/officeart/2018/2/layout/IconLabelDescriptionList"/>
    <dgm:cxn modelId="{6E7112DB-0B60-4F38-9C6C-C6A498972F36}" type="presOf" srcId="{83D07CD6-801B-4AEB-A640-85142C2E4CC1}" destId="{71D7777D-5D14-497A-A2D8-A39257105F4D}" srcOrd="0" destOrd="0" presId="urn:microsoft.com/office/officeart/2018/2/layout/IconLabelDescriptionList"/>
    <dgm:cxn modelId="{5A3EAAF1-E48C-48FF-BFC0-332463A4349D}" srcId="{233F0969-0D53-4A2A-B115-AC5EACCD978A}" destId="{E7CC9DD1-D6D7-424A-8869-C424CD5CC0DC}" srcOrd="3" destOrd="0" parTransId="{BBB1C9F1-9F86-481B-8708-219CD5A1C24A}" sibTransId="{E3D7CBA5-D2C4-4A53-AE2A-4140A97DD93E}"/>
    <dgm:cxn modelId="{F594ABF2-9E6F-49B2-A659-D3A4ED7A8A0B}" type="presOf" srcId="{4F999C84-5293-477F-ACA8-AC7E8838399E}" destId="{D32FFB64-F872-4403-9362-7152556D7823}" srcOrd="0" destOrd="0" presId="urn:microsoft.com/office/officeart/2018/2/layout/IconLabelDescriptionList"/>
    <dgm:cxn modelId="{68C19486-4DC3-4813-8425-5FC07B4D42FC}" type="presParOf" srcId="{EE3D92B1-32F1-4E7F-B583-D3BB19297660}" destId="{A0164C1E-CF19-4577-86EB-D08319EFA10B}" srcOrd="0" destOrd="0" presId="urn:microsoft.com/office/officeart/2018/2/layout/IconLabelDescriptionList"/>
    <dgm:cxn modelId="{78D09ACF-BAD9-4ADC-A675-8F0F92545BB9}" type="presParOf" srcId="{A0164C1E-CF19-4577-86EB-D08319EFA10B}" destId="{DB23F194-7454-4BD3-8107-C8609CBCA7A6}" srcOrd="0" destOrd="0" presId="urn:microsoft.com/office/officeart/2018/2/layout/IconLabelDescriptionList"/>
    <dgm:cxn modelId="{8C007E6B-EA91-44F9-B408-39AAC7483B8C}" type="presParOf" srcId="{A0164C1E-CF19-4577-86EB-D08319EFA10B}" destId="{89FD362B-B408-4933-B204-F3BEFE3AD13D}" srcOrd="1" destOrd="0" presId="urn:microsoft.com/office/officeart/2018/2/layout/IconLabelDescriptionList"/>
    <dgm:cxn modelId="{BE835051-08C8-4846-8BA8-CDA13AD4FBAF}" type="presParOf" srcId="{A0164C1E-CF19-4577-86EB-D08319EFA10B}" destId="{D32FFB64-F872-4403-9362-7152556D7823}" srcOrd="2" destOrd="0" presId="urn:microsoft.com/office/officeart/2018/2/layout/IconLabelDescriptionList"/>
    <dgm:cxn modelId="{A91F78FC-0990-43D5-B483-D3E5C6BAFEE8}" type="presParOf" srcId="{A0164C1E-CF19-4577-86EB-D08319EFA10B}" destId="{D01E3DDC-79FC-4AAA-A516-BA34D97DD7B4}" srcOrd="3" destOrd="0" presId="urn:microsoft.com/office/officeart/2018/2/layout/IconLabelDescriptionList"/>
    <dgm:cxn modelId="{00EC4B0F-796E-4FAE-B6AF-1CDC091B9480}" type="presParOf" srcId="{A0164C1E-CF19-4577-86EB-D08319EFA10B}" destId="{8594F4D1-83CF-490D-A72A-3213CFE59E8C}" srcOrd="4" destOrd="0" presId="urn:microsoft.com/office/officeart/2018/2/layout/IconLabelDescriptionList"/>
    <dgm:cxn modelId="{B092310C-FA5B-4EC3-95DB-C5E33492BC33}" type="presParOf" srcId="{EE3D92B1-32F1-4E7F-B583-D3BB19297660}" destId="{8D089E4F-3553-4689-A1E9-EC65E6352777}" srcOrd="1" destOrd="0" presId="urn:microsoft.com/office/officeart/2018/2/layout/IconLabelDescriptionList"/>
    <dgm:cxn modelId="{35AFE00D-02E3-4E25-96F5-3B96B8C3C2BE}" type="presParOf" srcId="{EE3D92B1-32F1-4E7F-B583-D3BB19297660}" destId="{1892211A-5B84-4565-BE81-FAC2880C2C42}" srcOrd="2" destOrd="0" presId="urn:microsoft.com/office/officeart/2018/2/layout/IconLabelDescriptionList"/>
    <dgm:cxn modelId="{9732A047-F5B6-4B00-9D0B-960F8A137062}" type="presParOf" srcId="{1892211A-5B84-4565-BE81-FAC2880C2C42}" destId="{BEEDD7C0-CE0C-4671-AA50-D75B22D196A7}" srcOrd="0" destOrd="0" presId="urn:microsoft.com/office/officeart/2018/2/layout/IconLabelDescriptionList"/>
    <dgm:cxn modelId="{3D15576E-F41A-4EC9-A856-497946D03601}" type="presParOf" srcId="{1892211A-5B84-4565-BE81-FAC2880C2C42}" destId="{A70B7DC5-3DB2-41DB-9F8B-D86F4CDD0809}" srcOrd="1" destOrd="0" presId="urn:microsoft.com/office/officeart/2018/2/layout/IconLabelDescriptionList"/>
    <dgm:cxn modelId="{E995A474-03E8-4BCC-935E-0717C361300C}" type="presParOf" srcId="{1892211A-5B84-4565-BE81-FAC2880C2C42}" destId="{01357FC9-1590-4D6F-AFED-A0DA30FBD946}" srcOrd="2" destOrd="0" presId="urn:microsoft.com/office/officeart/2018/2/layout/IconLabelDescriptionList"/>
    <dgm:cxn modelId="{9A8F0FC4-BEF0-4120-82AD-B428A1405526}" type="presParOf" srcId="{1892211A-5B84-4565-BE81-FAC2880C2C42}" destId="{57FDFD4D-683F-4B63-9798-FA49029EC0E1}" srcOrd="3" destOrd="0" presId="urn:microsoft.com/office/officeart/2018/2/layout/IconLabelDescriptionList"/>
    <dgm:cxn modelId="{65DF2E99-31B9-4CDE-A279-8F11B46B4B3E}" type="presParOf" srcId="{1892211A-5B84-4565-BE81-FAC2880C2C42}" destId="{71D7777D-5D14-497A-A2D8-A39257105F4D}" srcOrd="4" destOrd="0" presId="urn:microsoft.com/office/officeart/2018/2/layout/IconLabelDescriptionList"/>
    <dgm:cxn modelId="{A6242460-56E3-4341-A898-B13322264CA8}" type="presParOf" srcId="{EE3D92B1-32F1-4E7F-B583-D3BB19297660}" destId="{75F9A759-AC7B-417A-9172-D36BD90A3D53}" srcOrd="3" destOrd="0" presId="urn:microsoft.com/office/officeart/2018/2/layout/IconLabelDescriptionList"/>
    <dgm:cxn modelId="{72FAB7F5-E85C-433D-B1D8-8DA0E7ACA9A9}" type="presParOf" srcId="{EE3D92B1-32F1-4E7F-B583-D3BB19297660}" destId="{C7AE3CBA-144C-4567-A5DC-4773F5529080}" srcOrd="4" destOrd="0" presId="urn:microsoft.com/office/officeart/2018/2/layout/IconLabelDescriptionList"/>
    <dgm:cxn modelId="{3F6C8BA8-909C-41BF-9BF1-C6068FEE906A}" type="presParOf" srcId="{C7AE3CBA-144C-4567-A5DC-4773F5529080}" destId="{8BFFA159-7C48-49E6-9490-234F18D6D97A}" srcOrd="0" destOrd="0" presId="urn:microsoft.com/office/officeart/2018/2/layout/IconLabelDescriptionList"/>
    <dgm:cxn modelId="{4FF8EF21-95C4-444C-ADB8-5EB87A5F9DAF}" type="presParOf" srcId="{C7AE3CBA-144C-4567-A5DC-4773F5529080}" destId="{410D8D13-AA99-463C-8773-BD68005F7E4B}" srcOrd="1" destOrd="0" presId="urn:microsoft.com/office/officeart/2018/2/layout/IconLabelDescriptionList"/>
    <dgm:cxn modelId="{5D967AE2-CD8E-419A-A74C-5F4F300BC079}" type="presParOf" srcId="{C7AE3CBA-144C-4567-A5DC-4773F5529080}" destId="{BEA44020-FED7-4F27-96BB-E0AD99E5C625}" srcOrd="2" destOrd="0" presId="urn:microsoft.com/office/officeart/2018/2/layout/IconLabelDescriptionList"/>
    <dgm:cxn modelId="{CD62DAD1-BC08-4769-8062-D827A5D34275}" type="presParOf" srcId="{C7AE3CBA-144C-4567-A5DC-4773F5529080}" destId="{05E4F38C-DADC-4D85-9D3B-99751B8A6447}" srcOrd="3" destOrd="0" presId="urn:microsoft.com/office/officeart/2018/2/layout/IconLabelDescriptionList"/>
    <dgm:cxn modelId="{FBD87B7F-8F7F-414B-84F5-2272A5E48E1C}" type="presParOf" srcId="{C7AE3CBA-144C-4567-A5DC-4773F5529080}" destId="{66A831BC-447D-4F29-B820-8F155E67C099}" srcOrd="4" destOrd="0" presId="urn:microsoft.com/office/officeart/2018/2/layout/IconLabelDescriptionList"/>
    <dgm:cxn modelId="{06328D9C-AFDC-4683-9341-F58B092AB29A}" type="presParOf" srcId="{EE3D92B1-32F1-4E7F-B583-D3BB19297660}" destId="{48885FD2-E16D-4A78-8896-6FD5F71153BC}" srcOrd="5" destOrd="0" presId="urn:microsoft.com/office/officeart/2018/2/layout/IconLabelDescriptionList"/>
    <dgm:cxn modelId="{82707ED6-7ED9-46DA-A116-9B9B425BC932}" type="presParOf" srcId="{EE3D92B1-32F1-4E7F-B583-D3BB19297660}" destId="{A8680179-658D-4C29-8E84-C0EDC598644C}" srcOrd="6" destOrd="0" presId="urn:microsoft.com/office/officeart/2018/2/layout/IconLabelDescriptionList"/>
    <dgm:cxn modelId="{EBE02B5A-0049-46B1-B3D3-0D36BCE29E0F}" type="presParOf" srcId="{A8680179-658D-4C29-8E84-C0EDC598644C}" destId="{8E77A520-A60B-479F-8EF5-36D55AA73638}" srcOrd="0" destOrd="0" presId="urn:microsoft.com/office/officeart/2018/2/layout/IconLabelDescriptionList"/>
    <dgm:cxn modelId="{15688C6F-9FBD-48D2-9E1D-11C9301195B0}" type="presParOf" srcId="{A8680179-658D-4C29-8E84-C0EDC598644C}" destId="{D17E4075-071D-43B1-A15C-9C852EFE716D}" srcOrd="1" destOrd="0" presId="urn:microsoft.com/office/officeart/2018/2/layout/IconLabelDescriptionList"/>
    <dgm:cxn modelId="{43A46281-9B58-4194-8E1B-EE66F6F94D22}" type="presParOf" srcId="{A8680179-658D-4C29-8E84-C0EDC598644C}" destId="{5D5535E8-314F-4645-8B62-9DEBC3B30704}" srcOrd="2" destOrd="0" presId="urn:microsoft.com/office/officeart/2018/2/layout/IconLabelDescriptionList"/>
    <dgm:cxn modelId="{22F4F8DC-EB84-4819-A72A-0F53FAF2BF8B}" type="presParOf" srcId="{A8680179-658D-4C29-8E84-C0EDC598644C}" destId="{1B43D0A1-85C5-424F-8615-C65AF4FAFEE7}" srcOrd="3" destOrd="0" presId="urn:microsoft.com/office/officeart/2018/2/layout/IconLabelDescriptionList"/>
    <dgm:cxn modelId="{260DA6BB-FACC-40D6-9FD3-3D262A03D60F}" type="presParOf" srcId="{A8680179-658D-4C29-8E84-C0EDC598644C}" destId="{0B5476E7-7EF4-4E43-9AB6-3D42297A940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77DC4-48A2-44A9-827C-FA115D14D299}">
      <dsp:nvSpPr>
        <dsp:cNvPr id="0" name=""/>
        <dsp:cNvSpPr/>
      </dsp:nvSpPr>
      <dsp:spPr>
        <a:xfrm>
          <a:off x="2969" y="453594"/>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Covid-19 detection</a:t>
          </a:r>
          <a:endParaRPr lang="en-US" sz="3000" kern="1200"/>
        </a:p>
      </dsp:txBody>
      <dsp:txXfrm>
        <a:off x="2969" y="453594"/>
        <a:ext cx="2355502" cy="1413301"/>
      </dsp:txXfrm>
    </dsp:sp>
    <dsp:sp modelId="{6588D567-ADC1-4A20-A4DD-355290C35B2E}">
      <dsp:nvSpPr>
        <dsp:cNvPr id="0" name=""/>
        <dsp:cNvSpPr/>
      </dsp:nvSpPr>
      <dsp:spPr>
        <a:xfrm>
          <a:off x="2594022" y="453594"/>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Brain Tumour detection</a:t>
          </a:r>
          <a:endParaRPr lang="en-US" sz="3000" kern="1200"/>
        </a:p>
      </dsp:txBody>
      <dsp:txXfrm>
        <a:off x="2594022" y="453594"/>
        <a:ext cx="2355502" cy="1413301"/>
      </dsp:txXfrm>
    </dsp:sp>
    <dsp:sp modelId="{7CA4ACCD-6BB4-4CE7-8915-4CE4413704D2}">
      <dsp:nvSpPr>
        <dsp:cNvPr id="0" name=""/>
        <dsp:cNvSpPr/>
      </dsp:nvSpPr>
      <dsp:spPr>
        <a:xfrm>
          <a:off x="5185075" y="453594"/>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Breast Cancer detection</a:t>
          </a:r>
          <a:endParaRPr lang="en-US" sz="3000" kern="1200"/>
        </a:p>
      </dsp:txBody>
      <dsp:txXfrm>
        <a:off x="5185075" y="453594"/>
        <a:ext cx="2355502" cy="1413301"/>
      </dsp:txXfrm>
    </dsp:sp>
    <dsp:sp modelId="{05E05DE0-1ADA-4645-935C-0BD0B4B760C2}">
      <dsp:nvSpPr>
        <dsp:cNvPr id="0" name=""/>
        <dsp:cNvSpPr/>
      </dsp:nvSpPr>
      <dsp:spPr>
        <a:xfrm>
          <a:off x="7776128" y="453594"/>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Alzheimer detection</a:t>
          </a:r>
          <a:endParaRPr lang="en-US" sz="3000" kern="1200"/>
        </a:p>
      </dsp:txBody>
      <dsp:txXfrm>
        <a:off x="7776128" y="453594"/>
        <a:ext cx="2355502" cy="1413301"/>
      </dsp:txXfrm>
    </dsp:sp>
    <dsp:sp modelId="{D44BAE83-CE79-4256-AF05-F5650EB6E369}">
      <dsp:nvSpPr>
        <dsp:cNvPr id="0" name=""/>
        <dsp:cNvSpPr/>
      </dsp:nvSpPr>
      <dsp:spPr>
        <a:xfrm>
          <a:off x="1298495" y="2102446"/>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Diabetes detection</a:t>
          </a:r>
          <a:endParaRPr lang="en-US" sz="3000" kern="1200"/>
        </a:p>
      </dsp:txBody>
      <dsp:txXfrm>
        <a:off x="1298495" y="2102446"/>
        <a:ext cx="2355502" cy="1413301"/>
      </dsp:txXfrm>
    </dsp:sp>
    <dsp:sp modelId="{03B7A7AA-496A-4313-9421-DD7F1DC0E1A7}">
      <dsp:nvSpPr>
        <dsp:cNvPr id="0" name=""/>
        <dsp:cNvSpPr/>
      </dsp:nvSpPr>
      <dsp:spPr>
        <a:xfrm>
          <a:off x="3889548" y="2102446"/>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Pneumonia detection</a:t>
          </a:r>
          <a:endParaRPr lang="en-US" sz="3000" kern="1200"/>
        </a:p>
      </dsp:txBody>
      <dsp:txXfrm>
        <a:off x="3889548" y="2102446"/>
        <a:ext cx="2355502" cy="1413301"/>
      </dsp:txXfrm>
    </dsp:sp>
    <dsp:sp modelId="{448FAF4A-05C3-4A49-A58D-5AAE2B25E0A2}">
      <dsp:nvSpPr>
        <dsp:cNvPr id="0" name=""/>
        <dsp:cNvSpPr/>
      </dsp:nvSpPr>
      <dsp:spPr>
        <a:xfrm>
          <a:off x="6480601" y="2102446"/>
          <a:ext cx="2355502" cy="14133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i="1" kern="1200"/>
            <a:t>Heart disease detection</a:t>
          </a:r>
          <a:endParaRPr lang="en-US" sz="3000" kern="1200"/>
        </a:p>
      </dsp:txBody>
      <dsp:txXfrm>
        <a:off x="6480601" y="2102446"/>
        <a:ext cx="2355502" cy="1413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62602-0B4E-4CCF-B981-FD9E48F9689B}">
      <dsp:nvSpPr>
        <dsp:cNvPr id="0" name=""/>
        <dsp:cNvSpPr/>
      </dsp:nvSpPr>
      <dsp:spPr>
        <a:xfrm>
          <a:off x="3243071" y="969"/>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u="sng" kern="1200" dirty="0"/>
            <a:t>Software:</a:t>
          </a:r>
          <a:endParaRPr lang="en-US" sz="1700" kern="1200" dirty="0"/>
        </a:p>
      </dsp:txBody>
      <dsp:txXfrm>
        <a:off x="3259912" y="17810"/>
        <a:ext cx="3614774" cy="311309"/>
      </dsp:txXfrm>
    </dsp:sp>
    <dsp:sp modelId="{67D845E3-F23D-4238-B97A-00E469163450}">
      <dsp:nvSpPr>
        <dsp:cNvPr id="0" name=""/>
        <dsp:cNvSpPr/>
      </dsp:nvSpPr>
      <dsp:spPr>
        <a:xfrm>
          <a:off x="3243071" y="363210"/>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Python (version 3.6 or higher)</a:t>
          </a:r>
        </a:p>
      </dsp:txBody>
      <dsp:txXfrm>
        <a:off x="3259912" y="380051"/>
        <a:ext cx="3614774" cy="311309"/>
      </dsp:txXfrm>
    </dsp:sp>
    <dsp:sp modelId="{D7C1F432-A6B2-4E74-BF54-E1CD47A535B9}">
      <dsp:nvSpPr>
        <dsp:cNvPr id="0" name=""/>
        <dsp:cNvSpPr/>
      </dsp:nvSpPr>
      <dsp:spPr>
        <a:xfrm>
          <a:off x="3243071" y="725451"/>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Anaconda (for various python libraries)</a:t>
          </a:r>
        </a:p>
      </dsp:txBody>
      <dsp:txXfrm>
        <a:off x="3259912" y="742292"/>
        <a:ext cx="3614774" cy="311309"/>
      </dsp:txXfrm>
    </dsp:sp>
    <dsp:sp modelId="{A0533CA3-888E-4A6C-9085-753035FD17A9}">
      <dsp:nvSpPr>
        <dsp:cNvPr id="0" name=""/>
        <dsp:cNvSpPr/>
      </dsp:nvSpPr>
      <dsp:spPr>
        <a:xfrm>
          <a:off x="3243071" y="1087692"/>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t>Tensorflow-gpu</a:t>
          </a:r>
        </a:p>
      </dsp:txBody>
      <dsp:txXfrm>
        <a:off x="3259912" y="1104533"/>
        <a:ext cx="3614774" cy="311309"/>
      </dsp:txXfrm>
    </dsp:sp>
    <dsp:sp modelId="{42257B0B-D357-4F3B-96FB-0D3A23FFD85B}">
      <dsp:nvSpPr>
        <dsp:cNvPr id="0" name=""/>
        <dsp:cNvSpPr/>
      </dsp:nvSpPr>
      <dsp:spPr>
        <a:xfrm>
          <a:off x="3243071" y="1449933"/>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Flask(backend)</a:t>
          </a:r>
        </a:p>
      </dsp:txBody>
      <dsp:txXfrm>
        <a:off x="3259912" y="1466774"/>
        <a:ext cx="3614774" cy="311309"/>
      </dsp:txXfrm>
    </dsp:sp>
    <dsp:sp modelId="{3902CFA4-2BC1-452F-A988-DC47C2112985}">
      <dsp:nvSpPr>
        <dsp:cNvPr id="0" name=""/>
        <dsp:cNvSpPr/>
      </dsp:nvSpPr>
      <dsp:spPr>
        <a:xfrm>
          <a:off x="3243071" y="1812175"/>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Html(front end)</a:t>
          </a:r>
        </a:p>
      </dsp:txBody>
      <dsp:txXfrm>
        <a:off x="3259912" y="1829016"/>
        <a:ext cx="3614774" cy="311309"/>
      </dsp:txXfrm>
    </dsp:sp>
    <dsp:sp modelId="{FE64E772-DA1F-4F40-AF6F-2D588A51C235}">
      <dsp:nvSpPr>
        <dsp:cNvPr id="0" name=""/>
        <dsp:cNvSpPr/>
      </dsp:nvSpPr>
      <dsp:spPr>
        <a:xfrm>
          <a:off x="3243071" y="2174416"/>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Bembo"/>
            </a:rPr>
            <a:t>CSS</a:t>
          </a:r>
        </a:p>
      </dsp:txBody>
      <dsp:txXfrm>
        <a:off x="3259912" y="2191257"/>
        <a:ext cx="3614774" cy="311309"/>
      </dsp:txXfrm>
    </dsp:sp>
    <dsp:sp modelId="{3ABF797C-DB4D-4916-9545-20ECF0D2B6AD}">
      <dsp:nvSpPr>
        <dsp:cNvPr id="0" name=""/>
        <dsp:cNvSpPr/>
      </dsp:nvSpPr>
      <dsp:spPr>
        <a:xfrm>
          <a:off x="3243071" y="2536657"/>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Visual Studio Code(IDE)</a:t>
          </a:r>
        </a:p>
      </dsp:txBody>
      <dsp:txXfrm>
        <a:off x="3259912" y="2553498"/>
        <a:ext cx="3614774" cy="311309"/>
      </dsp:txXfrm>
    </dsp:sp>
    <dsp:sp modelId="{45A4AA92-96FF-4DDC-AFD5-7566E3D9A317}">
      <dsp:nvSpPr>
        <dsp:cNvPr id="0" name=""/>
        <dsp:cNvSpPr/>
      </dsp:nvSpPr>
      <dsp:spPr>
        <a:xfrm>
          <a:off x="3243071" y="2898898"/>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OpenCV</a:t>
          </a:r>
        </a:p>
      </dsp:txBody>
      <dsp:txXfrm>
        <a:off x="3259912" y="2915739"/>
        <a:ext cx="3614774" cy="311309"/>
      </dsp:txXfrm>
    </dsp:sp>
    <dsp:sp modelId="{7A538120-B619-4B4E-8639-59ABB33A18C9}">
      <dsp:nvSpPr>
        <dsp:cNvPr id="0" name=""/>
        <dsp:cNvSpPr/>
      </dsp:nvSpPr>
      <dsp:spPr>
        <a:xfrm>
          <a:off x="3243071" y="3261140"/>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u="sng" kern="1200" dirty="0"/>
            <a:t>Hardware:</a:t>
          </a:r>
          <a:endParaRPr lang="en-US" sz="1700" kern="1200" dirty="0"/>
        </a:p>
      </dsp:txBody>
      <dsp:txXfrm>
        <a:off x="3259912" y="3277981"/>
        <a:ext cx="3614774" cy="311309"/>
      </dsp:txXfrm>
    </dsp:sp>
    <dsp:sp modelId="{5985B4A3-A750-41C4-A15F-4D26F9283AC5}">
      <dsp:nvSpPr>
        <dsp:cNvPr id="0" name=""/>
        <dsp:cNvSpPr/>
      </dsp:nvSpPr>
      <dsp:spPr>
        <a:xfrm>
          <a:off x="3243071" y="3623381"/>
          <a:ext cx="3648456" cy="34499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•Laptop</a:t>
          </a:r>
        </a:p>
      </dsp:txBody>
      <dsp:txXfrm>
        <a:off x="3259912" y="3640222"/>
        <a:ext cx="3614774" cy="311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3F194-7454-4BD3-8107-C8609CBCA7A6}">
      <dsp:nvSpPr>
        <dsp:cNvPr id="0" name=""/>
        <dsp:cNvSpPr/>
      </dsp:nvSpPr>
      <dsp:spPr>
        <a:xfrm>
          <a:off x="8957" y="299902"/>
          <a:ext cx="790664" cy="79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32FFB64-F872-4403-9362-7152556D7823}">
      <dsp:nvSpPr>
        <dsp:cNvPr id="0" name=""/>
        <dsp:cNvSpPr/>
      </dsp:nvSpPr>
      <dsp:spPr>
        <a:xfrm>
          <a:off x="8957" y="1198907"/>
          <a:ext cx="2259041" cy="33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t>Review 1</a:t>
          </a:r>
        </a:p>
      </dsp:txBody>
      <dsp:txXfrm>
        <a:off x="8957" y="1198907"/>
        <a:ext cx="2259041" cy="338856"/>
      </dsp:txXfrm>
    </dsp:sp>
    <dsp:sp modelId="{8594F4D1-83CF-490D-A72A-3213CFE59E8C}">
      <dsp:nvSpPr>
        <dsp:cNvPr id="0" name=""/>
        <dsp:cNvSpPr/>
      </dsp:nvSpPr>
      <dsp:spPr>
        <a:xfrm>
          <a:off x="8957" y="1588154"/>
          <a:ext cx="2259041" cy="123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Gathering the information regarding project ,identifying the tools ,studying about the best algorithm to use</a:t>
          </a:r>
        </a:p>
      </dsp:txBody>
      <dsp:txXfrm>
        <a:off x="8957" y="1588154"/>
        <a:ext cx="2259041" cy="1231290"/>
      </dsp:txXfrm>
    </dsp:sp>
    <dsp:sp modelId="{BEEDD7C0-CE0C-4671-AA50-D75B22D196A7}">
      <dsp:nvSpPr>
        <dsp:cNvPr id="0" name=""/>
        <dsp:cNvSpPr/>
      </dsp:nvSpPr>
      <dsp:spPr>
        <a:xfrm>
          <a:off x="2663331" y="299902"/>
          <a:ext cx="790664" cy="79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1357FC9-1590-4D6F-AFED-A0DA30FBD946}">
      <dsp:nvSpPr>
        <dsp:cNvPr id="0" name=""/>
        <dsp:cNvSpPr/>
      </dsp:nvSpPr>
      <dsp:spPr>
        <a:xfrm>
          <a:off x="2663331" y="1198907"/>
          <a:ext cx="2259041" cy="33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t>Review </a:t>
          </a:r>
          <a:r>
            <a:rPr lang="en-US" sz="2400" kern="1200">
              <a:latin typeface="Bembo"/>
            </a:rPr>
            <a:t>2</a:t>
          </a:r>
          <a:endParaRPr lang="en-US" sz="2400" kern="1200"/>
        </a:p>
      </dsp:txBody>
      <dsp:txXfrm>
        <a:off x="2663331" y="1198907"/>
        <a:ext cx="2259041" cy="338856"/>
      </dsp:txXfrm>
    </dsp:sp>
    <dsp:sp modelId="{71D7777D-5D14-497A-A2D8-A39257105F4D}">
      <dsp:nvSpPr>
        <dsp:cNvPr id="0" name=""/>
        <dsp:cNvSpPr/>
      </dsp:nvSpPr>
      <dsp:spPr>
        <a:xfrm>
          <a:off x="2663331" y="1588154"/>
          <a:ext cx="2259041" cy="123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Implementation of algorithms and UI of input forms</a:t>
          </a:r>
        </a:p>
      </dsp:txBody>
      <dsp:txXfrm>
        <a:off x="2663331" y="1588154"/>
        <a:ext cx="2259041" cy="1231290"/>
      </dsp:txXfrm>
    </dsp:sp>
    <dsp:sp modelId="{8BFFA159-7C48-49E6-9490-234F18D6D97A}">
      <dsp:nvSpPr>
        <dsp:cNvPr id="0" name=""/>
        <dsp:cNvSpPr/>
      </dsp:nvSpPr>
      <dsp:spPr>
        <a:xfrm>
          <a:off x="5317705" y="299902"/>
          <a:ext cx="790664" cy="79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EA44020-FED7-4F27-96BB-E0AD99E5C625}">
      <dsp:nvSpPr>
        <dsp:cNvPr id="0" name=""/>
        <dsp:cNvSpPr/>
      </dsp:nvSpPr>
      <dsp:spPr>
        <a:xfrm>
          <a:off x="5317705" y="1198907"/>
          <a:ext cx="2259041" cy="33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t>Review </a:t>
          </a:r>
          <a:r>
            <a:rPr lang="en-US" sz="2400" kern="1200">
              <a:latin typeface="Bembo"/>
            </a:rPr>
            <a:t>3</a:t>
          </a:r>
          <a:endParaRPr lang="en-US" sz="2400" kern="1200"/>
        </a:p>
      </dsp:txBody>
      <dsp:txXfrm>
        <a:off x="5317705" y="1198907"/>
        <a:ext cx="2259041" cy="338856"/>
      </dsp:txXfrm>
    </dsp:sp>
    <dsp:sp modelId="{66A831BC-447D-4F29-B820-8F155E67C099}">
      <dsp:nvSpPr>
        <dsp:cNvPr id="0" name=""/>
        <dsp:cNvSpPr/>
      </dsp:nvSpPr>
      <dsp:spPr>
        <a:xfrm>
          <a:off x="5317705" y="1588154"/>
          <a:ext cx="2259041" cy="123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Complete implementation </a:t>
          </a:r>
          <a:r>
            <a:rPr lang="en-US" sz="1700" kern="1200">
              <a:latin typeface="Bembo"/>
            </a:rPr>
            <a:t>and displaying</a:t>
          </a:r>
          <a:r>
            <a:rPr lang="en-US" sz="1700" kern="1200"/>
            <a:t> results</a:t>
          </a:r>
        </a:p>
      </dsp:txBody>
      <dsp:txXfrm>
        <a:off x="5317705" y="1588154"/>
        <a:ext cx="2259041" cy="1231290"/>
      </dsp:txXfrm>
    </dsp:sp>
    <dsp:sp modelId="{8E77A520-A60B-479F-8EF5-36D55AA73638}">
      <dsp:nvSpPr>
        <dsp:cNvPr id="0" name=""/>
        <dsp:cNvSpPr/>
      </dsp:nvSpPr>
      <dsp:spPr>
        <a:xfrm>
          <a:off x="7972079" y="299902"/>
          <a:ext cx="790664" cy="7906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D5535E8-314F-4645-8B62-9DEBC3B30704}">
      <dsp:nvSpPr>
        <dsp:cNvPr id="0" name=""/>
        <dsp:cNvSpPr/>
      </dsp:nvSpPr>
      <dsp:spPr>
        <a:xfrm>
          <a:off x="7972079" y="1198907"/>
          <a:ext cx="2259041" cy="338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latin typeface="Bembo"/>
            </a:rPr>
            <a:t>Final Review</a:t>
          </a:r>
        </a:p>
      </dsp:txBody>
      <dsp:txXfrm>
        <a:off x="7972079" y="1198907"/>
        <a:ext cx="2259041" cy="338856"/>
      </dsp:txXfrm>
    </dsp:sp>
    <dsp:sp modelId="{0B5476E7-7EF4-4E43-9AB6-3D42297A9402}">
      <dsp:nvSpPr>
        <dsp:cNvPr id="0" name=""/>
        <dsp:cNvSpPr/>
      </dsp:nvSpPr>
      <dsp:spPr>
        <a:xfrm>
          <a:off x="7972079" y="1588154"/>
          <a:ext cx="2259041" cy="123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Includes detailed description of project</a:t>
          </a:r>
        </a:p>
      </dsp:txBody>
      <dsp:txXfrm>
        <a:off x="7972079" y="1588154"/>
        <a:ext cx="2259041" cy="12312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0893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6566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02575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37674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8030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52340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09459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74712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22737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8714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12/13/2022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22269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12/13/2022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23724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0" r:id="rId6"/>
    <p:sldLayoutId id="2147483776" r:id="rId7"/>
    <p:sldLayoutId id="2147483777" r:id="rId8"/>
    <p:sldLayoutId id="2147483778" r:id="rId9"/>
    <p:sldLayoutId id="2147483779" r:id="rId10"/>
    <p:sldLayoutId id="214748378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jpeg"/><Relationship Id="rId3" Type="http://schemas.openxmlformats.org/officeDocument/2006/relationships/diagramLayout" Target="../diagrams/layout1.xml"/><Relationship Id="rId7" Type="http://schemas.openxmlformats.org/officeDocument/2006/relationships/image" Target="../media/image4.jpeg"/><Relationship Id="rId12"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jpeg"/><Relationship Id="rId5" Type="http://schemas.openxmlformats.org/officeDocument/2006/relationships/diagramColors" Target="../diagrams/colors1.xml"/><Relationship Id="rId10" Type="http://schemas.openxmlformats.org/officeDocument/2006/relationships/image" Target="../media/image7.jpeg"/><Relationship Id="rId4" Type="http://schemas.openxmlformats.org/officeDocument/2006/relationships/diagramQuickStyle" Target="../diagrams/quickStyle1.xml"/><Relationship Id="rId9"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diagramLayout" Target="../diagrams/layout2.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5.png"/><Relationship Id="rId5" Type="http://schemas.openxmlformats.org/officeDocument/2006/relationships/diagramColors" Target="../diagrams/colors2.xml"/><Relationship Id="rId10" Type="http://schemas.openxmlformats.org/officeDocument/2006/relationships/image" Target="../media/image14.png"/><Relationship Id="rId4" Type="http://schemas.openxmlformats.org/officeDocument/2006/relationships/diagramQuickStyle" Target="../diagrams/quickStyle2.xml"/><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52">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1C1E64C-EAA4-6402-D4A0-788E70FAAF42}"/>
              </a:ext>
            </a:extLst>
          </p:cNvPr>
          <p:cNvPicPr>
            <a:picLocks noChangeAspect="1"/>
          </p:cNvPicPr>
          <p:nvPr/>
        </p:nvPicPr>
        <p:blipFill rotWithShape="1">
          <a:blip r:embed="rId2"/>
          <a:srcRect t="15730"/>
          <a:stretch/>
        </p:blipFill>
        <p:spPr>
          <a:xfrm>
            <a:off x="20" y="10"/>
            <a:ext cx="12191980" cy="6857989"/>
          </a:xfrm>
          <a:prstGeom prst="rect">
            <a:avLst/>
          </a:prstGeom>
        </p:spPr>
      </p:pic>
      <p:sp>
        <p:nvSpPr>
          <p:cNvPr id="71" name="Rectangle 54">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076091" y="2633933"/>
            <a:ext cx="8039818" cy="1643572"/>
          </a:xfrm>
        </p:spPr>
        <p:txBody>
          <a:bodyPr>
            <a:normAutofit/>
          </a:bodyPr>
          <a:lstStyle/>
          <a:p>
            <a:r>
              <a:rPr lang="en-US" sz="3200" b="1" dirty="0">
                <a:solidFill>
                  <a:srgbClr val="FFFFFF"/>
                </a:solidFill>
                <a:cs typeface="Calibri Light"/>
              </a:rPr>
              <a:t>Health Roof </a:t>
            </a:r>
          </a:p>
        </p:txBody>
      </p:sp>
      <p:sp>
        <p:nvSpPr>
          <p:cNvPr id="3" name="Subtitle 2"/>
          <p:cNvSpPr>
            <a:spLocks noGrp="1"/>
          </p:cNvSpPr>
          <p:nvPr>
            <p:ph type="subTitle" idx="1"/>
          </p:nvPr>
        </p:nvSpPr>
        <p:spPr>
          <a:xfrm>
            <a:off x="1857556" y="5272809"/>
            <a:ext cx="8442384" cy="725018"/>
          </a:xfrm>
        </p:spPr>
        <p:txBody>
          <a:bodyPr vert="horz" lIns="91440" tIns="45720" rIns="91440" bIns="45720" rtlCol="0" anchor="t">
            <a:normAutofit/>
          </a:bodyPr>
          <a:lstStyle/>
          <a:p>
            <a:r>
              <a:rPr lang="en-US">
                <a:solidFill>
                  <a:srgbClr val="FFFFFF"/>
                </a:solidFill>
              </a:rPr>
              <a:t>All in One Solution</a:t>
            </a:r>
          </a:p>
        </p:txBody>
      </p:sp>
      <p:grpSp>
        <p:nvGrpSpPr>
          <p:cNvPr id="72" name="Group 56">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58" name="Rectangle 57">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3" name="Straight Connector 58">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98FEBEF1-C400-EDB7-4FCD-FA90F74F5A43}"/>
              </a:ext>
            </a:extLst>
          </p:cNvPr>
          <p:cNvSpPr txBox="1"/>
          <p:nvPr/>
        </p:nvSpPr>
        <p:spPr>
          <a:xfrm>
            <a:off x="2277260" y="571829"/>
            <a:ext cx="7884315"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u="sng" dirty="0">
                <a:solidFill>
                  <a:schemeClr val="bg1"/>
                </a:solidFill>
                <a:latin typeface="Times New Roman"/>
                <a:cs typeface="Times New Roman"/>
              </a:rPr>
              <a:t>CAPSTONE PROJECT</a:t>
            </a:r>
          </a:p>
          <a:p>
            <a:pPr algn="ctr"/>
            <a:br>
              <a:rPr lang="en-US" sz="2400" dirty="0">
                <a:latin typeface="Times New Roman"/>
              </a:rPr>
            </a:br>
            <a:r>
              <a:rPr lang="en-US" sz="2400" dirty="0">
                <a:solidFill>
                  <a:schemeClr val="bg1"/>
                </a:solidFill>
                <a:latin typeface="Times New Roman"/>
                <a:cs typeface="Times New Roman"/>
              </a:rPr>
              <a:t>FALL SEMESTER 2022-23</a:t>
            </a:r>
            <a:endParaRPr lang="en-US" dirty="0">
              <a:solidFill>
                <a:schemeClr val="bg1"/>
              </a:solidFill>
            </a:endParaRPr>
          </a:p>
          <a:p>
            <a:pPr algn="ctr"/>
            <a:br>
              <a:rPr lang="en-US" sz="2400" dirty="0">
                <a:latin typeface="Times New Roman"/>
              </a:rPr>
            </a:br>
            <a:r>
              <a:rPr lang="en-US" sz="3200" u="sng" dirty="0">
                <a:solidFill>
                  <a:schemeClr val="bg1"/>
                </a:solidFill>
                <a:latin typeface="Times New Roman"/>
                <a:cs typeface="Times New Roman"/>
              </a:rPr>
              <a:t>Review 1</a:t>
            </a:r>
            <a:endParaRPr lang="en-US" dirty="0">
              <a:solidFill>
                <a:schemeClr val="bg1"/>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32">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34">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6" name="Rectangle 35">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7" name="Straight Connector 36">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57" name="Rectangle 39">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CABE2C23-5CFB-D711-A017-398060F7A82F}"/>
              </a:ext>
            </a:extLst>
          </p:cNvPr>
          <p:cNvPicPr>
            <a:picLocks noGrp="1" noChangeAspect="1"/>
          </p:cNvPicPr>
          <p:nvPr>
            <p:ph idx="1"/>
          </p:nvPr>
        </p:nvPicPr>
        <p:blipFill rotWithShape="1">
          <a:blip r:embed="rId2">
            <a:alphaModFix/>
          </a:blip>
          <a:srcRect t="4070" b="11661"/>
          <a:stretch/>
        </p:blipFill>
        <p:spPr>
          <a:xfrm>
            <a:off x="-1" y="10"/>
            <a:ext cx="12192000" cy="6857989"/>
          </a:xfrm>
          <a:prstGeom prst="rect">
            <a:avLst/>
          </a:prstGeom>
        </p:spPr>
      </p:pic>
      <p:sp>
        <p:nvSpPr>
          <p:cNvPr id="58" name="Rectangle 41">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99981"/>
            <a:ext cx="12191999" cy="4958018"/>
          </a:xfrm>
          <a:prstGeom prst="rect">
            <a:avLst/>
          </a:prstGeom>
          <a:gradFill flip="none" rotWithShape="1">
            <a:gsLst>
              <a:gs pos="0">
                <a:srgbClr val="000000">
                  <a:alpha val="0"/>
                </a:srgbClr>
              </a:gs>
              <a:gs pos="49000">
                <a:srgbClr val="000000">
                  <a:alpha val="50000"/>
                </a:srgbClr>
              </a:gs>
              <a:gs pos="87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87534-89F0-D927-9171-3369AB6CF315}"/>
              </a:ext>
            </a:extLst>
          </p:cNvPr>
          <p:cNvSpPr>
            <a:spLocks noGrp="1"/>
          </p:cNvSpPr>
          <p:nvPr>
            <p:ph type="title"/>
          </p:nvPr>
        </p:nvSpPr>
        <p:spPr>
          <a:xfrm>
            <a:off x="2455401" y="3191319"/>
            <a:ext cx="7272408" cy="1752537"/>
          </a:xfrm>
        </p:spPr>
        <p:txBody>
          <a:bodyPr vert="horz" lIns="91440" tIns="45720" rIns="91440" bIns="45720" rtlCol="0" anchor="b">
            <a:normAutofit/>
          </a:bodyPr>
          <a:lstStyle/>
          <a:p>
            <a:pPr algn="ctr"/>
            <a:r>
              <a:rPr lang="en-US" sz="2800" b="1" kern="1200" cap="all" spc="390" baseline="0">
                <a:solidFill>
                  <a:srgbClr val="FFFFFF"/>
                </a:solidFill>
                <a:highlight>
                  <a:srgbClr val="000080"/>
                </a:highlight>
                <a:latin typeface="+mj-lt"/>
                <a:ea typeface="+mj-ea"/>
                <a:cs typeface="+mj-cs"/>
              </a:rPr>
              <a:t>THANK YOU</a:t>
            </a:r>
          </a:p>
        </p:txBody>
      </p:sp>
    </p:spTree>
    <p:extLst>
      <p:ext uri="{BB962C8B-B14F-4D97-AF65-F5344CB8AC3E}">
        <p14:creationId xmlns:p14="http://schemas.microsoft.com/office/powerpoint/2010/main" val="4161582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D68D0DA-EE89-C914-E61C-A6CC86C31C50}"/>
              </a:ext>
            </a:extLst>
          </p:cNvPr>
          <p:cNvPicPr>
            <a:picLocks noChangeAspect="1"/>
          </p:cNvPicPr>
          <p:nvPr/>
        </p:nvPicPr>
        <p:blipFill rotWithShape="1">
          <a:blip r:embed="rId2"/>
          <a:srcRect l="20740" r="19926" b="-2"/>
          <a:stretch/>
        </p:blipFill>
        <p:spPr>
          <a:xfrm>
            <a:off x="6096000" y="7"/>
            <a:ext cx="6096000" cy="6857999"/>
          </a:xfrm>
          <a:prstGeom prst="rect">
            <a:avLst/>
          </a:prstGeom>
        </p:spPr>
      </p:pic>
      <p:sp>
        <p:nvSpPr>
          <p:cNvPr id="14"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E43C6-7AC4-1E8D-DD8C-165FEF9D1AAD}"/>
              </a:ext>
            </a:extLst>
          </p:cNvPr>
          <p:cNvSpPr>
            <a:spLocks noGrp="1"/>
          </p:cNvSpPr>
          <p:nvPr>
            <p:ph type="title"/>
          </p:nvPr>
        </p:nvSpPr>
        <p:spPr>
          <a:xfrm>
            <a:off x="1091074" y="1397023"/>
            <a:ext cx="3943206" cy="842970"/>
          </a:xfrm>
        </p:spPr>
        <p:txBody>
          <a:bodyPr anchor="b">
            <a:normAutofit fontScale="90000"/>
          </a:bodyPr>
          <a:lstStyle/>
          <a:p>
            <a:pPr algn="ctr"/>
            <a:r>
              <a:rPr lang="en-US" sz="2400" b="1">
                <a:solidFill>
                  <a:schemeClr val="tx1"/>
                </a:solidFill>
                <a:ea typeface="+mj-lt"/>
                <a:cs typeface="+mj-lt"/>
              </a:rPr>
              <a:t>Guided By</a:t>
            </a:r>
            <a:r>
              <a:rPr lang="en-US" b="1">
                <a:solidFill>
                  <a:schemeClr val="tx1"/>
                </a:solidFill>
                <a:ea typeface="+mj-lt"/>
                <a:cs typeface="+mj-lt"/>
              </a:rPr>
              <a:t>-</a:t>
            </a:r>
            <a:r>
              <a:rPr lang="en-US">
                <a:solidFill>
                  <a:schemeClr val="tx1"/>
                </a:solidFill>
                <a:ea typeface="+mj-lt"/>
                <a:cs typeface="+mj-lt"/>
              </a:rPr>
              <a:t> </a:t>
            </a:r>
            <a:br>
              <a:rPr lang="en-US">
                <a:solidFill>
                  <a:schemeClr val="tx1"/>
                </a:solidFill>
                <a:ea typeface="+mj-lt"/>
                <a:cs typeface="+mj-lt"/>
              </a:rPr>
            </a:br>
            <a:r>
              <a:rPr lang="en-US" b="1">
                <a:solidFill>
                  <a:schemeClr val="tx1"/>
                </a:solidFill>
                <a:ea typeface="+mj-lt"/>
                <a:cs typeface="+mj-lt"/>
              </a:rPr>
              <a:t>Prof. </a:t>
            </a:r>
            <a:r>
              <a:rPr lang="en-US" b="1" err="1">
                <a:solidFill>
                  <a:schemeClr val="tx1"/>
                </a:solidFill>
                <a:ea typeface="+mj-lt"/>
                <a:cs typeface="+mj-lt"/>
              </a:rPr>
              <a:t>D.Sumathi</a:t>
            </a:r>
            <a:r>
              <a:rPr lang="en-US" b="1">
                <a:solidFill>
                  <a:schemeClr val="tx1"/>
                </a:solidFill>
                <a:ea typeface="+mj-lt"/>
                <a:cs typeface="+mj-lt"/>
              </a:rPr>
              <a:t> Mam</a:t>
            </a:r>
            <a:r>
              <a:rPr lang="en-US">
                <a:solidFill>
                  <a:schemeClr val="tx1"/>
                </a:solidFill>
                <a:ea typeface="+mj-lt"/>
                <a:cs typeface="+mj-lt"/>
              </a:rPr>
              <a:t> </a:t>
            </a:r>
            <a:endParaRPr lang="en-US">
              <a:solidFill>
                <a:schemeClr val="tx1"/>
              </a:solidFill>
            </a:endParaRPr>
          </a:p>
        </p:txBody>
      </p:sp>
      <p:sp>
        <p:nvSpPr>
          <p:cNvPr id="3" name="Content Placeholder 2">
            <a:extLst>
              <a:ext uri="{FF2B5EF4-FFF2-40B4-BE49-F238E27FC236}">
                <a16:creationId xmlns:a16="http://schemas.microsoft.com/office/drawing/2014/main" id="{250480D5-4ED3-106C-D4F8-3B3AA8A1720F}"/>
              </a:ext>
            </a:extLst>
          </p:cNvPr>
          <p:cNvSpPr>
            <a:spLocks noGrp="1"/>
          </p:cNvSpPr>
          <p:nvPr>
            <p:ph idx="1"/>
          </p:nvPr>
        </p:nvSpPr>
        <p:spPr>
          <a:xfrm>
            <a:off x="1038883" y="2884395"/>
            <a:ext cx="4044621" cy="1895031"/>
          </a:xfrm>
        </p:spPr>
        <p:txBody>
          <a:bodyPr vert="horz" lIns="91440" tIns="45720" rIns="91440" bIns="45720" rtlCol="0" anchor="t">
            <a:normAutofit/>
          </a:bodyPr>
          <a:lstStyle/>
          <a:p>
            <a:pPr algn="ctr"/>
            <a:r>
              <a:rPr lang="en-US" b="1">
                <a:cs typeface="Segoe UI"/>
              </a:rPr>
              <a:t>Done By-​</a:t>
            </a:r>
            <a:endParaRPr lang="en-US">
              <a:cs typeface="Segoe UI"/>
            </a:endParaRPr>
          </a:p>
          <a:p>
            <a:pPr algn="ctr"/>
            <a:r>
              <a:rPr lang="en-US" b="1" err="1">
                <a:cs typeface="Segoe UI"/>
              </a:rPr>
              <a:t>Y.Avinash</a:t>
            </a:r>
            <a:r>
              <a:rPr lang="en-US" b="1">
                <a:cs typeface="Segoe UI"/>
              </a:rPr>
              <a:t> Mani Kiran – 19BCE7466​</a:t>
            </a:r>
            <a:endParaRPr lang="en-US"/>
          </a:p>
          <a:p>
            <a:pPr algn="ctr"/>
            <a:r>
              <a:rPr lang="en-US" b="1" err="1">
                <a:cs typeface="Segoe UI"/>
              </a:rPr>
              <a:t>S.Lakshmi</a:t>
            </a:r>
            <a:r>
              <a:rPr lang="en-US" b="1">
                <a:cs typeface="Segoe UI"/>
              </a:rPr>
              <a:t> Prasanna – 19BCE7317​</a:t>
            </a:r>
          </a:p>
          <a:p>
            <a:pPr algn="ctr"/>
            <a:r>
              <a:rPr lang="en-US" b="1" err="1">
                <a:cs typeface="Segoe UI"/>
              </a:rPr>
              <a:t>M.Amulya</a:t>
            </a:r>
            <a:r>
              <a:rPr lang="en-US" b="1">
                <a:cs typeface="Segoe UI"/>
              </a:rPr>
              <a:t> - 19BCE7752</a:t>
            </a:r>
          </a:p>
        </p:txBody>
      </p:sp>
      <p:grpSp>
        <p:nvGrpSpPr>
          <p:cNvPr id="16" name="Group 15">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7" name="Rectangle 16">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1031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98"/>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84D9D11-E0C0-692C-9EDC-39BAAAEA955B}"/>
              </a:ext>
            </a:extLst>
          </p:cNvPr>
          <p:cNvPicPr>
            <a:picLocks noChangeAspect="1"/>
          </p:cNvPicPr>
          <p:nvPr/>
        </p:nvPicPr>
        <p:blipFill rotWithShape="1">
          <a:blip r:embed="rId2"/>
          <a:srcRect t="10266" b="10162"/>
          <a:stretch/>
        </p:blipFill>
        <p:spPr>
          <a:xfrm>
            <a:off x="20" y="-5798"/>
            <a:ext cx="12191980" cy="6863798"/>
          </a:xfrm>
          <a:prstGeom prst="rect">
            <a:avLst/>
          </a:prstGeom>
        </p:spPr>
      </p:pic>
      <p:sp>
        <p:nvSpPr>
          <p:cNvPr id="23" name="Rectangle 10">
            <a:extLst>
              <a:ext uri="{FF2B5EF4-FFF2-40B4-BE49-F238E27FC236}">
                <a16:creationId xmlns:a16="http://schemas.microsoft.com/office/drawing/2014/main" id="{EA7FD6EC-4D99-4AB0-9AC8-CFBD9D47C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1" y="723900"/>
            <a:ext cx="10744199" cy="5398604"/>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08D45-9E97-37D6-0B59-60B876528B93}"/>
              </a:ext>
            </a:extLst>
          </p:cNvPr>
          <p:cNvSpPr>
            <a:spLocks noGrp="1"/>
          </p:cNvSpPr>
          <p:nvPr>
            <p:ph type="title"/>
          </p:nvPr>
        </p:nvSpPr>
        <p:spPr>
          <a:xfrm>
            <a:off x="1857829" y="1074057"/>
            <a:ext cx="8476343" cy="1033077"/>
          </a:xfrm>
        </p:spPr>
        <p:txBody>
          <a:bodyPr anchor="b">
            <a:normAutofit fontScale="90000"/>
          </a:bodyPr>
          <a:lstStyle/>
          <a:p>
            <a:pPr algn="ctr"/>
            <a:r>
              <a:rPr lang="en-US" i="1" dirty="0"/>
              <a:t>Motivation</a:t>
            </a:r>
            <a:br>
              <a:rPr lang="en-US" i="1" dirty="0"/>
            </a:br>
            <a:endParaRPr lang="en-US" i="1" dirty="0"/>
          </a:p>
        </p:txBody>
      </p:sp>
      <p:sp>
        <p:nvSpPr>
          <p:cNvPr id="3" name="Content Placeholder 2">
            <a:extLst>
              <a:ext uri="{FF2B5EF4-FFF2-40B4-BE49-F238E27FC236}">
                <a16:creationId xmlns:a16="http://schemas.microsoft.com/office/drawing/2014/main" id="{6C243BFD-C7BD-EEB7-43B7-58BA18AC8D06}"/>
              </a:ext>
            </a:extLst>
          </p:cNvPr>
          <p:cNvSpPr>
            <a:spLocks noGrp="1"/>
          </p:cNvSpPr>
          <p:nvPr>
            <p:ph idx="1"/>
          </p:nvPr>
        </p:nvSpPr>
        <p:spPr>
          <a:xfrm>
            <a:off x="1056854" y="1592307"/>
            <a:ext cx="10203553" cy="3199265"/>
          </a:xfrm>
        </p:spPr>
        <p:txBody>
          <a:bodyPr vert="horz" lIns="91440" tIns="45720" rIns="91440" bIns="45720" rtlCol="0" anchor="t">
            <a:noAutofit/>
          </a:bodyPr>
          <a:lstStyle/>
          <a:p>
            <a:pPr marL="342900" indent="-342900">
              <a:lnSpc>
                <a:spcPct val="100000"/>
              </a:lnSpc>
              <a:buFont typeface="Arial"/>
              <a:buChar char="•"/>
            </a:pPr>
            <a:r>
              <a:rPr lang="en-US" sz="2200" dirty="0">
                <a:ea typeface="+mn-lt"/>
                <a:cs typeface="+mn-lt"/>
              </a:rPr>
              <a:t>Recently the time has been difficult for all of us and every second person around is suffering from one or the other disease, that’s why we tried to bring everything under one platform.</a:t>
            </a:r>
            <a:endParaRPr lang="en-US" dirty="0"/>
          </a:p>
          <a:p>
            <a:pPr marL="342900" indent="-342900">
              <a:lnSpc>
                <a:spcPct val="100000"/>
              </a:lnSpc>
              <a:buFont typeface="Arial"/>
              <a:buChar char="•"/>
            </a:pPr>
            <a:r>
              <a:rPr lang="en-US" sz="2200" dirty="0">
                <a:ea typeface="+mn-lt"/>
                <a:cs typeface="+mn-lt"/>
              </a:rPr>
              <a:t>The main advantage of this project is that we can get the test results immediately at our home with a just few clicks.</a:t>
            </a:r>
            <a:endParaRPr lang="en-US"/>
          </a:p>
          <a:p>
            <a:pPr marL="342900" indent="-342900">
              <a:lnSpc>
                <a:spcPct val="100000"/>
              </a:lnSpc>
              <a:buFont typeface="Arial"/>
              <a:buChar char="•"/>
            </a:pPr>
            <a:r>
              <a:rPr lang="en-US" sz="2200" dirty="0">
                <a:ea typeface="+mn-lt"/>
                <a:cs typeface="+mn-lt"/>
              </a:rPr>
              <a:t>The future is all about AI so here we present our idea of bringing 7 disease detections under one roof using the power of AI.</a:t>
            </a:r>
            <a:endParaRPr lang="en-US" sz="2200" dirty="0"/>
          </a:p>
          <a:p>
            <a:pPr>
              <a:lnSpc>
                <a:spcPct val="100000"/>
              </a:lnSpc>
            </a:pPr>
            <a:endParaRPr lang="en-US" sz="2200" dirty="0"/>
          </a:p>
          <a:p>
            <a:pPr marL="171450" indent="-171450">
              <a:lnSpc>
                <a:spcPct val="100000"/>
              </a:lnSpc>
              <a:buFont typeface="Arial"/>
              <a:buChar char="•"/>
            </a:pPr>
            <a:endParaRPr lang="en-US" sz="1100"/>
          </a:p>
        </p:txBody>
      </p:sp>
      <p:grpSp>
        <p:nvGrpSpPr>
          <p:cNvPr id="24"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357309"/>
            <a:ext cx="867485" cy="115439"/>
            <a:chOff x="8910933" y="1861308"/>
            <a:chExt cx="867485" cy="115439"/>
          </a:xfrm>
        </p:grpSpPr>
        <p:sp>
          <p:nvSpPr>
            <p:cNvPr id="14"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844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DFB72026-B0D3-A151-ECC0-B4D7523D6062}"/>
              </a:ext>
            </a:extLst>
          </p:cNvPr>
          <p:cNvPicPr>
            <a:picLocks noChangeAspect="1"/>
          </p:cNvPicPr>
          <p:nvPr/>
        </p:nvPicPr>
        <p:blipFill rotWithShape="1">
          <a:blip r:embed="rId2">
            <a:alphaModFix amt="40000"/>
          </a:blip>
          <a:srcRect r="170" b="1"/>
          <a:stretch/>
        </p:blipFill>
        <p:spPr>
          <a:xfrm>
            <a:off x="52212" y="41764"/>
            <a:ext cx="12191979" cy="6869638"/>
          </a:xfrm>
          <a:prstGeom prst="rect">
            <a:avLst/>
          </a:prstGeom>
        </p:spPr>
      </p:pic>
      <p:sp>
        <p:nvSpPr>
          <p:cNvPr id="2" name="Title 1">
            <a:extLst>
              <a:ext uri="{FF2B5EF4-FFF2-40B4-BE49-F238E27FC236}">
                <a16:creationId xmlns:a16="http://schemas.microsoft.com/office/drawing/2014/main" id="{2A9DA5CA-3AE5-3508-E9CE-BD22586612E8}"/>
              </a:ext>
            </a:extLst>
          </p:cNvPr>
          <p:cNvSpPr>
            <a:spLocks noGrp="1"/>
          </p:cNvSpPr>
          <p:nvPr>
            <p:ph type="title"/>
          </p:nvPr>
        </p:nvSpPr>
        <p:spPr>
          <a:xfrm>
            <a:off x="1736785" y="504695"/>
            <a:ext cx="8718430" cy="1288489"/>
          </a:xfrm>
          <a:effectLst>
            <a:outerShdw blurRad="50800" dist="12700" dir="2700000" algn="tl" rotWithShape="0">
              <a:prstClr val="black">
                <a:alpha val="40000"/>
              </a:prstClr>
            </a:outerShdw>
          </a:effectLst>
        </p:spPr>
        <p:txBody>
          <a:bodyPr>
            <a:normAutofit/>
          </a:bodyPr>
          <a:lstStyle/>
          <a:p>
            <a:pPr algn="ctr"/>
            <a:r>
              <a:rPr lang="en-US" sz="3600" b="1">
                <a:solidFill>
                  <a:schemeClr val="tx1"/>
                </a:solidFill>
              </a:rPr>
              <a:t>Objective</a:t>
            </a:r>
          </a:p>
        </p:txBody>
      </p:sp>
      <p:sp>
        <p:nvSpPr>
          <p:cNvPr id="3" name="Content Placeholder 2">
            <a:extLst>
              <a:ext uri="{FF2B5EF4-FFF2-40B4-BE49-F238E27FC236}">
                <a16:creationId xmlns:a16="http://schemas.microsoft.com/office/drawing/2014/main" id="{E7107F1D-66F3-5AAE-7ACC-5F1827B4BF1E}"/>
              </a:ext>
            </a:extLst>
          </p:cNvPr>
          <p:cNvSpPr>
            <a:spLocks noGrp="1"/>
          </p:cNvSpPr>
          <p:nvPr>
            <p:ph idx="1"/>
          </p:nvPr>
        </p:nvSpPr>
        <p:spPr>
          <a:xfrm>
            <a:off x="927442" y="2161903"/>
            <a:ext cx="10483688" cy="3615999"/>
          </a:xfrm>
          <a:effectLst>
            <a:outerShdw blurRad="50800" dist="12700" dir="2700000" algn="tl" rotWithShape="0">
              <a:prstClr val="black">
                <a:alpha val="40000"/>
              </a:prstClr>
            </a:outerShdw>
          </a:effectLst>
        </p:spPr>
        <p:txBody>
          <a:bodyPr vert="horz" lIns="91440" tIns="45720" rIns="91440" bIns="45720" rtlCol="0" anchor="t">
            <a:normAutofit/>
          </a:bodyPr>
          <a:lstStyle/>
          <a:p>
            <a:pPr marL="342900" indent="-342900">
              <a:lnSpc>
                <a:spcPct val="100000"/>
              </a:lnSpc>
              <a:buFont typeface="Arial"/>
              <a:buChar char="•"/>
            </a:pPr>
            <a:r>
              <a:rPr lang="en-US" dirty="0">
                <a:solidFill>
                  <a:schemeClr val="tx1"/>
                </a:solidFill>
              </a:rPr>
              <a:t>Integration of Artificial Intelligence with medical field </a:t>
            </a:r>
            <a:endParaRPr lang="en-US">
              <a:solidFill>
                <a:schemeClr val="tx1"/>
              </a:solidFill>
            </a:endParaRPr>
          </a:p>
          <a:p>
            <a:pPr marL="342900" indent="-342900">
              <a:lnSpc>
                <a:spcPct val="100000"/>
              </a:lnSpc>
              <a:buFont typeface="Arial"/>
              <a:buChar char="•"/>
            </a:pPr>
            <a:r>
              <a:rPr lang="en-US" dirty="0">
                <a:solidFill>
                  <a:schemeClr val="tx1"/>
                </a:solidFill>
              </a:rPr>
              <a:t>Making disease detection a click away</a:t>
            </a:r>
          </a:p>
          <a:p>
            <a:pPr marL="342900" indent="-342900">
              <a:lnSpc>
                <a:spcPct val="100000"/>
              </a:lnSpc>
              <a:buFont typeface="Arial"/>
              <a:buChar char="•"/>
            </a:pPr>
            <a:r>
              <a:rPr lang="en-US" dirty="0">
                <a:ea typeface="+mn-lt"/>
                <a:cs typeface="+mn-lt"/>
              </a:rPr>
              <a:t>The idea of creating an online platform where we brought together all of these disease detections under the one roof.</a:t>
            </a:r>
            <a:endParaRPr lang="en-US" dirty="0">
              <a:solidFill>
                <a:srgbClr val="FFFFFF"/>
              </a:solidFill>
              <a:ea typeface="+mn-lt"/>
              <a:cs typeface="+mn-lt"/>
            </a:endParaRPr>
          </a:p>
          <a:p>
            <a:pPr marL="342900" indent="-342900">
              <a:lnSpc>
                <a:spcPct val="100000"/>
              </a:lnSpc>
              <a:buFont typeface="Arial"/>
              <a:buChar char="•"/>
            </a:pPr>
            <a:r>
              <a:rPr lang="en-US" dirty="0">
                <a:ea typeface="+mn-lt"/>
                <a:cs typeface="+mn-lt"/>
              </a:rPr>
              <a:t> It contains both simple and advanced type of detection</a:t>
            </a:r>
            <a:endParaRPr lang="en-US">
              <a:solidFill>
                <a:schemeClr val="tx1"/>
              </a:solidFill>
            </a:endParaRPr>
          </a:p>
          <a:p>
            <a:pPr marL="342900" indent="-342900">
              <a:lnSpc>
                <a:spcPct val="100000"/>
              </a:lnSpc>
              <a:buFont typeface="Arial"/>
              <a:buChar char="•"/>
            </a:pPr>
            <a:endParaRPr lang="en-US" dirty="0">
              <a:solidFill>
                <a:schemeClr val="tx1"/>
              </a:solidFill>
            </a:endParaRPr>
          </a:p>
          <a:p>
            <a:pPr marL="342900" indent="-342900">
              <a:lnSpc>
                <a:spcPct val="100000"/>
              </a:lnSpc>
              <a:buFont typeface="Arial"/>
              <a:buChar char="•"/>
            </a:pPr>
            <a:endParaRPr lang="en-US" dirty="0">
              <a:solidFill>
                <a:schemeClr val="tx1"/>
              </a:solidFill>
            </a:endParaRPr>
          </a:p>
        </p:txBody>
      </p:sp>
      <p:grpSp>
        <p:nvGrpSpPr>
          <p:cNvPr id="25" name="Group 13">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5" name="Rectangle 14">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6" name="Straight Connector 15">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34295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4241-FD24-9A85-D0D1-BE59B6DEE5C8}"/>
              </a:ext>
            </a:extLst>
          </p:cNvPr>
          <p:cNvSpPr>
            <a:spLocks noGrp="1"/>
          </p:cNvSpPr>
          <p:nvPr>
            <p:ph type="title"/>
          </p:nvPr>
        </p:nvSpPr>
        <p:spPr/>
        <p:txBody>
          <a:bodyPr/>
          <a:lstStyle/>
          <a:p>
            <a:r>
              <a:rPr lang="en-US" b="1" i="1">
                <a:ea typeface="+mj-lt"/>
                <a:cs typeface="+mj-lt"/>
              </a:rPr>
              <a:t>7 Disease Detections:</a:t>
            </a:r>
            <a:endParaRPr lang="en-US"/>
          </a:p>
          <a:p>
            <a:endParaRPr lang="en-US"/>
          </a:p>
        </p:txBody>
      </p:sp>
      <p:graphicFrame>
        <p:nvGraphicFramePr>
          <p:cNvPr id="12" name="Content Placeholder 2">
            <a:extLst>
              <a:ext uri="{FF2B5EF4-FFF2-40B4-BE49-F238E27FC236}">
                <a16:creationId xmlns:a16="http://schemas.microsoft.com/office/drawing/2014/main" id="{8F91602B-7D1D-A0A6-4F23-A8EF26478747}"/>
              </a:ext>
            </a:extLst>
          </p:cNvPr>
          <p:cNvGraphicFramePr>
            <a:graphicFrameLocks noGrp="1"/>
          </p:cNvGraphicFramePr>
          <p:nvPr>
            <p:ph idx="1"/>
          </p:nvPr>
        </p:nvGraphicFramePr>
        <p:xfrm>
          <a:off x="1028700" y="2161903"/>
          <a:ext cx="10134600" cy="3969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a:extLst>
              <a:ext uri="{FF2B5EF4-FFF2-40B4-BE49-F238E27FC236}">
                <a16:creationId xmlns:a16="http://schemas.microsoft.com/office/drawing/2014/main" id="{8988DB03-E169-77D0-CD88-F191072DE300}"/>
              </a:ext>
            </a:extLst>
          </p:cNvPr>
          <p:cNvPicPr>
            <a:picLocks noChangeAspect="1"/>
          </p:cNvPicPr>
          <p:nvPr/>
        </p:nvPicPr>
        <p:blipFill>
          <a:blip r:embed="rId7"/>
          <a:stretch>
            <a:fillRect/>
          </a:stretch>
        </p:blipFill>
        <p:spPr>
          <a:xfrm>
            <a:off x="3795386" y="1480371"/>
            <a:ext cx="1960324" cy="1287670"/>
          </a:xfrm>
          <a:prstGeom prst="rect">
            <a:avLst/>
          </a:prstGeom>
        </p:spPr>
      </p:pic>
      <p:pic>
        <p:nvPicPr>
          <p:cNvPr id="5" name="Picture 5">
            <a:extLst>
              <a:ext uri="{FF2B5EF4-FFF2-40B4-BE49-F238E27FC236}">
                <a16:creationId xmlns:a16="http://schemas.microsoft.com/office/drawing/2014/main" id="{1190A234-4204-B64C-E2F2-7AEB6EB97D80}"/>
              </a:ext>
            </a:extLst>
          </p:cNvPr>
          <p:cNvPicPr>
            <a:picLocks noChangeAspect="1"/>
          </p:cNvPicPr>
          <p:nvPr/>
        </p:nvPicPr>
        <p:blipFill>
          <a:blip r:embed="rId8"/>
          <a:stretch>
            <a:fillRect/>
          </a:stretch>
        </p:blipFill>
        <p:spPr>
          <a:xfrm>
            <a:off x="8951934" y="1655953"/>
            <a:ext cx="2116899" cy="1207902"/>
          </a:xfrm>
          <a:prstGeom prst="rect">
            <a:avLst/>
          </a:prstGeom>
        </p:spPr>
      </p:pic>
      <p:pic>
        <p:nvPicPr>
          <p:cNvPr id="6" name="Picture 6">
            <a:extLst>
              <a:ext uri="{FF2B5EF4-FFF2-40B4-BE49-F238E27FC236}">
                <a16:creationId xmlns:a16="http://schemas.microsoft.com/office/drawing/2014/main" id="{F6DD95E1-018C-FD8D-2F43-6F5A70CC3405}"/>
              </a:ext>
            </a:extLst>
          </p:cNvPr>
          <p:cNvPicPr>
            <a:picLocks noChangeAspect="1"/>
          </p:cNvPicPr>
          <p:nvPr/>
        </p:nvPicPr>
        <p:blipFill>
          <a:blip r:embed="rId9"/>
          <a:stretch>
            <a:fillRect/>
          </a:stretch>
        </p:blipFill>
        <p:spPr>
          <a:xfrm>
            <a:off x="6436290" y="1502633"/>
            <a:ext cx="1960325" cy="1201392"/>
          </a:xfrm>
          <a:prstGeom prst="rect">
            <a:avLst/>
          </a:prstGeom>
        </p:spPr>
      </p:pic>
      <p:pic>
        <p:nvPicPr>
          <p:cNvPr id="7" name="Picture 7">
            <a:extLst>
              <a:ext uri="{FF2B5EF4-FFF2-40B4-BE49-F238E27FC236}">
                <a16:creationId xmlns:a16="http://schemas.microsoft.com/office/drawing/2014/main" id="{0D78CD5F-0FE3-6083-B4C2-5A9E93D63BF1}"/>
              </a:ext>
            </a:extLst>
          </p:cNvPr>
          <p:cNvPicPr>
            <a:picLocks noChangeAspect="1"/>
          </p:cNvPicPr>
          <p:nvPr/>
        </p:nvPicPr>
        <p:blipFill>
          <a:blip r:embed="rId10"/>
          <a:stretch>
            <a:fillRect/>
          </a:stretch>
        </p:blipFill>
        <p:spPr>
          <a:xfrm>
            <a:off x="1175359" y="1507059"/>
            <a:ext cx="2064707" cy="1192541"/>
          </a:xfrm>
          <a:prstGeom prst="rect">
            <a:avLst/>
          </a:prstGeom>
        </p:spPr>
      </p:pic>
      <p:pic>
        <p:nvPicPr>
          <p:cNvPr id="8" name="Picture 8">
            <a:extLst>
              <a:ext uri="{FF2B5EF4-FFF2-40B4-BE49-F238E27FC236}">
                <a16:creationId xmlns:a16="http://schemas.microsoft.com/office/drawing/2014/main" id="{99713642-878E-3469-EBAB-7A95950DEEC0}"/>
              </a:ext>
            </a:extLst>
          </p:cNvPr>
          <p:cNvPicPr>
            <a:picLocks noChangeAspect="1"/>
          </p:cNvPicPr>
          <p:nvPr/>
        </p:nvPicPr>
        <p:blipFill>
          <a:blip r:embed="rId11"/>
          <a:stretch>
            <a:fillRect/>
          </a:stretch>
        </p:blipFill>
        <p:spPr>
          <a:xfrm>
            <a:off x="2507293" y="5376516"/>
            <a:ext cx="1940560" cy="1248156"/>
          </a:xfrm>
          <a:prstGeom prst="rect">
            <a:avLst/>
          </a:prstGeom>
        </p:spPr>
      </p:pic>
      <p:pic>
        <p:nvPicPr>
          <p:cNvPr id="9" name="Picture 9">
            <a:extLst>
              <a:ext uri="{FF2B5EF4-FFF2-40B4-BE49-F238E27FC236}">
                <a16:creationId xmlns:a16="http://schemas.microsoft.com/office/drawing/2014/main" id="{05C3042A-5BDB-3780-A6D0-E39FF03444BD}"/>
              </a:ext>
            </a:extLst>
          </p:cNvPr>
          <p:cNvPicPr>
            <a:picLocks noChangeAspect="1"/>
          </p:cNvPicPr>
          <p:nvPr/>
        </p:nvPicPr>
        <p:blipFill>
          <a:blip r:embed="rId12"/>
          <a:stretch>
            <a:fillRect/>
          </a:stretch>
        </p:blipFill>
        <p:spPr>
          <a:xfrm>
            <a:off x="7740528" y="5479571"/>
            <a:ext cx="1950720" cy="1219359"/>
          </a:xfrm>
          <a:prstGeom prst="rect">
            <a:avLst/>
          </a:prstGeom>
        </p:spPr>
      </p:pic>
      <p:pic>
        <p:nvPicPr>
          <p:cNvPr id="10" name="Picture 10">
            <a:extLst>
              <a:ext uri="{FF2B5EF4-FFF2-40B4-BE49-F238E27FC236}">
                <a16:creationId xmlns:a16="http://schemas.microsoft.com/office/drawing/2014/main" id="{7723E8B5-669D-7C5C-0F97-11A7E97314B8}"/>
              </a:ext>
            </a:extLst>
          </p:cNvPr>
          <p:cNvPicPr>
            <a:picLocks noChangeAspect="1"/>
          </p:cNvPicPr>
          <p:nvPr/>
        </p:nvPicPr>
        <p:blipFill>
          <a:blip r:embed="rId13"/>
          <a:stretch>
            <a:fillRect/>
          </a:stretch>
        </p:blipFill>
        <p:spPr>
          <a:xfrm>
            <a:off x="5035741" y="5430209"/>
            <a:ext cx="2123440" cy="1189620"/>
          </a:xfrm>
          <a:prstGeom prst="rect">
            <a:avLst/>
          </a:prstGeom>
        </p:spPr>
      </p:pic>
    </p:spTree>
    <p:extLst>
      <p:ext uri="{BB962C8B-B14F-4D97-AF65-F5344CB8AC3E}">
        <p14:creationId xmlns:p14="http://schemas.microsoft.com/office/powerpoint/2010/main" val="2071597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1A41-C123-A3C6-D2A5-7C245C5A7F8B}"/>
              </a:ext>
            </a:extLst>
          </p:cNvPr>
          <p:cNvSpPr>
            <a:spLocks noGrp="1"/>
          </p:cNvSpPr>
          <p:nvPr>
            <p:ph type="title"/>
          </p:nvPr>
        </p:nvSpPr>
        <p:spPr/>
        <p:txBody>
          <a:bodyPr/>
          <a:lstStyle/>
          <a:p>
            <a:r>
              <a:rPr lang="en-US" i="1">
                <a:ea typeface="+mj-lt"/>
                <a:cs typeface="+mj-lt"/>
              </a:rPr>
              <a:t>Requirements</a:t>
            </a:r>
            <a:endParaRPr lang="en-US"/>
          </a:p>
          <a:p>
            <a:endParaRPr lang="en-US"/>
          </a:p>
        </p:txBody>
      </p:sp>
      <p:graphicFrame>
        <p:nvGraphicFramePr>
          <p:cNvPr id="16" name="Content Placeholder 2">
            <a:extLst>
              <a:ext uri="{FF2B5EF4-FFF2-40B4-BE49-F238E27FC236}">
                <a16:creationId xmlns:a16="http://schemas.microsoft.com/office/drawing/2014/main" id="{2286F4BD-FA9A-12DC-6DBE-E37EB0E3CCF2}"/>
              </a:ext>
            </a:extLst>
          </p:cNvPr>
          <p:cNvGraphicFramePr>
            <a:graphicFrameLocks noGrp="1"/>
          </p:cNvGraphicFramePr>
          <p:nvPr>
            <p:ph idx="1"/>
            <p:extLst>
              <p:ext uri="{D42A27DB-BD31-4B8C-83A1-F6EECF244321}">
                <p14:modId xmlns:p14="http://schemas.microsoft.com/office/powerpoint/2010/main" val="1673493839"/>
              </p:ext>
            </p:extLst>
          </p:nvPr>
        </p:nvGraphicFramePr>
        <p:xfrm>
          <a:off x="1122645" y="1942698"/>
          <a:ext cx="10134600" cy="3969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a:extLst>
              <a:ext uri="{FF2B5EF4-FFF2-40B4-BE49-F238E27FC236}">
                <a16:creationId xmlns:a16="http://schemas.microsoft.com/office/drawing/2014/main" id="{C80B5F9E-16F1-BA36-8D98-538CAD96AA2E}"/>
              </a:ext>
            </a:extLst>
          </p:cNvPr>
          <p:cNvPicPr>
            <a:picLocks noChangeAspect="1"/>
          </p:cNvPicPr>
          <p:nvPr/>
        </p:nvPicPr>
        <p:blipFill>
          <a:blip r:embed="rId7"/>
          <a:stretch>
            <a:fillRect/>
          </a:stretch>
        </p:blipFill>
        <p:spPr>
          <a:xfrm>
            <a:off x="5340263" y="157619"/>
            <a:ext cx="1688927" cy="1699366"/>
          </a:xfrm>
          <a:prstGeom prst="rect">
            <a:avLst/>
          </a:prstGeom>
        </p:spPr>
      </p:pic>
      <p:pic>
        <p:nvPicPr>
          <p:cNvPr id="5" name="Picture 5">
            <a:extLst>
              <a:ext uri="{FF2B5EF4-FFF2-40B4-BE49-F238E27FC236}">
                <a16:creationId xmlns:a16="http://schemas.microsoft.com/office/drawing/2014/main" id="{1DFFDA94-C7EE-00F9-2457-52A1353EEF56}"/>
              </a:ext>
            </a:extLst>
          </p:cNvPr>
          <p:cNvPicPr>
            <a:picLocks noChangeAspect="1"/>
          </p:cNvPicPr>
          <p:nvPr/>
        </p:nvPicPr>
        <p:blipFill>
          <a:blip r:embed="rId8"/>
          <a:stretch>
            <a:fillRect/>
          </a:stretch>
        </p:blipFill>
        <p:spPr>
          <a:xfrm>
            <a:off x="8137742" y="2130269"/>
            <a:ext cx="2816269" cy="614173"/>
          </a:xfrm>
          <a:prstGeom prst="rect">
            <a:avLst/>
          </a:prstGeom>
        </p:spPr>
      </p:pic>
      <p:pic>
        <p:nvPicPr>
          <p:cNvPr id="6" name="Picture 6">
            <a:extLst>
              <a:ext uri="{FF2B5EF4-FFF2-40B4-BE49-F238E27FC236}">
                <a16:creationId xmlns:a16="http://schemas.microsoft.com/office/drawing/2014/main" id="{A109BAFA-6D2D-3F39-9FE6-A162A2142C08}"/>
              </a:ext>
            </a:extLst>
          </p:cNvPr>
          <p:cNvPicPr>
            <a:picLocks noChangeAspect="1"/>
          </p:cNvPicPr>
          <p:nvPr/>
        </p:nvPicPr>
        <p:blipFill rotWithShape="1">
          <a:blip r:embed="rId9"/>
          <a:srcRect l="6464" t="26000" r="6844" b="37333"/>
          <a:stretch/>
        </p:blipFill>
        <p:spPr>
          <a:xfrm>
            <a:off x="1478072" y="2205729"/>
            <a:ext cx="2472084" cy="606881"/>
          </a:xfrm>
          <a:prstGeom prst="rect">
            <a:avLst/>
          </a:prstGeom>
        </p:spPr>
      </p:pic>
      <p:pic>
        <p:nvPicPr>
          <p:cNvPr id="7" name="Picture 7">
            <a:extLst>
              <a:ext uri="{FF2B5EF4-FFF2-40B4-BE49-F238E27FC236}">
                <a16:creationId xmlns:a16="http://schemas.microsoft.com/office/drawing/2014/main" id="{395300B8-69EE-0AA7-480D-C26EE152428C}"/>
              </a:ext>
            </a:extLst>
          </p:cNvPr>
          <p:cNvPicPr>
            <a:picLocks noChangeAspect="1"/>
          </p:cNvPicPr>
          <p:nvPr/>
        </p:nvPicPr>
        <p:blipFill rotWithShape="1">
          <a:blip r:embed="rId10"/>
          <a:srcRect r="39163" b="-452"/>
          <a:stretch/>
        </p:blipFill>
        <p:spPr>
          <a:xfrm>
            <a:off x="8210811" y="3058738"/>
            <a:ext cx="1835883" cy="1089466"/>
          </a:xfrm>
          <a:prstGeom prst="rect">
            <a:avLst/>
          </a:prstGeom>
        </p:spPr>
      </p:pic>
      <p:pic>
        <p:nvPicPr>
          <p:cNvPr id="8" name="Picture 8">
            <a:extLst>
              <a:ext uri="{FF2B5EF4-FFF2-40B4-BE49-F238E27FC236}">
                <a16:creationId xmlns:a16="http://schemas.microsoft.com/office/drawing/2014/main" id="{78DCE61E-1EB9-50D2-FE69-62EA7FE37AC8}"/>
              </a:ext>
            </a:extLst>
          </p:cNvPr>
          <p:cNvPicPr>
            <a:picLocks noChangeAspect="1"/>
          </p:cNvPicPr>
          <p:nvPr/>
        </p:nvPicPr>
        <p:blipFill>
          <a:blip r:embed="rId11"/>
          <a:stretch>
            <a:fillRect/>
          </a:stretch>
        </p:blipFill>
        <p:spPr>
          <a:xfrm>
            <a:off x="1429995" y="3173422"/>
            <a:ext cx="1208762" cy="1229637"/>
          </a:xfrm>
          <a:prstGeom prst="rect">
            <a:avLst/>
          </a:prstGeom>
        </p:spPr>
      </p:pic>
      <p:pic>
        <p:nvPicPr>
          <p:cNvPr id="9" name="Picture 9">
            <a:extLst>
              <a:ext uri="{FF2B5EF4-FFF2-40B4-BE49-F238E27FC236}">
                <a16:creationId xmlns:a16="http://schemas.microsoft.com/office/drawing/2014/main" id="{0039334B-DFE6-AEB1-DE88-33CA2F87AB16}"/>
              </a:ext>
            </a:extLst>
          </p:cNvPr>
          <p:cNvPicPr>
            <a:picLocks noChangeAspect="1"/>
          </p:cNvPicPr>
          <p:nvPr/>
        </p:nvPicPr>
        <p:blipFill>
          <a:blip r:embed="rId12"/>
          <a:stretch>
            <a:fillRect/>
          </a:stretch>
        </p:blipFill>
        <p:spPr>
          <a:xfrm>
            <a:off x="8298729" y="4398238"/>
            <a:ext cx="1417529" cy="1407092"/>
          </a:xfrm>
          <a:prstGeom prst="rect">
            <a:avLst/>
          </a:prstGeom>
        </p:spPr>
      </p:pic>
      <p:pic>
        <p:nvPicPr>
          <p:cNvPr id="10" name="Picture 10">
            <a:extLst>
              <a:ext uri="{FF2B5EF4-FFF2-40B4-BE49-F238E27FC236}">
                <a16:creationId xmlns:a16="http://schemas.microsoft.com/office/drawing/2014/main" id="{A3A8EC6B-C196-301E-CE68-36532E6D699D}"/>
              </a:ext>
            </a:extLst>
          </p:cNvPr>
          <p:cNvPicPr>
            <a:picLocks noChangeAspect="1"/>
          </p:cNvPicPr>
          <p:nvPr/>
        </p:nvPicPr>
        <p:blipFill>
          <a:blip r:embed="rId13"/>
          <a:stretch>
            <a:fillRect/>
          </a:stretch>
        </p:blipFill>
        <p:spPr>
          <a:xfrm>
            <a:off x="2125250" y="4723873"/>
            <a:ext cx="1041748" cy="1314200"/>
          </a:xfrm>
          <a:prstGeom prst="rect">
            <a:avLst/>
          </a:prstGeom>
        </p:spPr>
      </p:pic>
      <p:pic>
        <p:nvPicPr>
          <p:cNvPr id="92" name="Picture 92">
            <a:extLst>
              <a:ext uri="{FF2B5EF4-FFF2-40B4-BE49-F238E27FC236}">
                <a16:creationId xmlns:a16="http://schemas.microsoft.com/office/drawing/2014/main" id="{E534DFC8-4424-11F4-3033-C3081BAE0456}"/>
              </a:ext>
            </a:extLst>
          </p:cNvPr>
          <p:cNvPicPr>
            <a:picLocks noChangeAspect="1"/>
          </p:cNvPicPr>
          <p:nvPr/>
        </p:nvPicPr>
        <p:blipFill>
          <a:blip r:embed="rId14"/>
          <a:stretch>
            <a:fillRect/>
          </a:stretch>
        </p:blipFill>
        <p:spPr>
          <a:xfrm>
            <a:off x="2781100" y="3123329"/>
            <a:ext cx="898705" cy="1276753"/>
          </a:xfrm>
          <a:prstGeom prst="rect">
            <a:avLst/>
          </a:prstGeom>
        </p:spPr>
      </p:pic>
    </p:spTree>
    <p:extLst>
      <p:ext uri="{BB962C8B-B14F-4D97-AF65-F5344CB8AC3E}">
        <p14:creationId xmlns:p14="http://schemas.microsoft.com/office/powerpoint/2010/main" val="1160423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8">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10">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2">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5F521-BE9C-022C-478B-C5E5863EF870}"/>
              </a:ext>
            </a:extLst>
          </p:cNvPr>
          <p:cNvSpPr>
            <a:spLocks noGrp="1"/>
          </p:cNvSpPr>
          <p:nvPr>
            <p:ph type="title"/>
          </p:nvPr>
        </p:nvSpPr>
        <p:spPr>
          <a:xfrm>
            <a:off x="1071631" y="4379175"/>
            <a:ext cx="10038009" cy="1154289"/>
          </a:xfrm>
        </p:spPr>
        <p:txBody>
          <a:bodyPr anchor="b">
            <a:normAutofit/>
          </a:bodyPr>
          <a:lstStyle/>
          <a:p>
            <a:pPr algn="ctr"/>
            <a:r>
              <a:rPr lang="en-US" b="1"/>
              <a:t>Time Plan</a:t>
            </a:r>
            <a:endParaRPr lang="en-US" b="1" dirty="0"/>
          </a:p>
        </p:txBody>
      </p:sp>
      <p:grpSp>
        <p:nvGrpSpPr>
          <p:cNvPr id="62" name="Group 14">
            <a:extLst>
              <a:ext uri="{FF2B5EF4-FFF2-40B4-BE49-F238E27FC236}">
                <a16:creationId xmlns:a16="http://schemas.microsoft.com/office/drawing/2014/main" id="{D87FFE71-34DC-4C53-AE0F-6B141D081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54127"/>
            <a:ext cx="867485" cy="115439"/>
            <a:chOff x="8910933" y="1861308"/>
            <a:chExt cx="867485" cy="115439"/>
          </a:xfrm>
        </p:grpSpPr>
        <p:sp>
          <p:nvSpPr>
            <p:cNvPr id="16" name="Rectangle 15">
              <a:extLst>
                <a:ext uri="{FF2B5EF4-FFF2-40B4-BE49-F238E27FC236}">
                  <a16:creationId xmlns:a16="http://schemas.microsoft.com/office/drawing/2014/main" id="{37DF92F1-0E20-46AC-BB8F-F66926B40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FFA14CB4-8459-4D23-B4FF-8F9868E3FC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0C763F-37C4-4E00-AEB2-8867F4AA2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4" name="Diagram 4">
            <a:extLst>
              <a:ext uri="{FF2B5EF4-FFF2-40B4-BE49-F238E27FC236}">
                <a16:creationId xmlns:a16="http://schemas.microsoft.com/office/drawing/2014/main" id="{DB915711-2FCB-60DA-9B7A-D1C4299B8490}"/>
              </a:ext>
            </a:extLst>
          </p:cNvPr>
          <p:cNvGraphicFramePr/>
          <p:nvPr>
            <p:extLst>
              <p:ext uri="{D42A27DB-BD31-4B8C-83A1-F6EECF244321}">
                <p14:modId xmlns:p14="http://schemas.microsoft.com/office/powerpoint/2010/main" val="1881117723"/>
              </p:ext>
            </p:extLst>
          </p:nvPr>
        </p:nvGraphicFramePr>
        <p:xfrm>
          <a:off x="1064318" y="963059"/>
          <a:ext cx="10240078" cy="311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312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52">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54">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46B226C-0924-D39D-5C7A-883534CE06A7}"/>
              </a:ext>
            </a:extLst>
          </p:cNvPr>
          <p:cNvPicPr>
            <a:picLocks noChangeAspect="1"/>
          </p:cNvPicPr>
          <p:nvPr/>
        </p:nvPicPr>
        <p:blipFill rotWithShape="1">
          <a:blip r:embed="rId2">
            <a:alphaModFix amt="40000"/>
          </a:blip>
          <a:srcRect r="170" b="1"/>
          <a:stretch/>
        </p:blipFill>
        <p:spPr>
          <a:xfrm>
            <a:off x="20" y="10"/>
            <a:ext cx="12191979" cy="6869638"/>
          </a:xfrm>
          <a:prstGeom prst="rect">
            <a:avLst/>
          </a:prstGeom>
        </p:spPr>
      </p:pic>
      <p:sp>
        <p:nvSpPr>
          <p:cNvPr id="2" name="Title 1">
            <a:extLst>
              <a:ext uri="{FF2B5EF4-FFF2-40B4-BE49-F238E27FC236}">
                <a16:creationId xmlns:a16="http://schemas.microsoft.com/office/drawing/2014/main" id="{721FD919-5EC3-A0B4-3B3E-F49D3CBDD935}"/>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US" b="1">
                <a:solidFill>
                  <a:schemeClr val="tx1"/>
                </a:solidFill>
                <a:ea typeface="+mj-lt"/>
                <a:cs typeface="+mj-lt"/>
              </a:rPr>
              <a:t>Convolutional Neural Network</a:t>
            </a:r>
            <a:endParaRPr lang="en-US">
              <a:solidFill>
                <a:schemeClr val="tx1"/>
              </a:solidFill>
            </a:endParaRPr>
          </a:p>
        </p:txBody>
      </p:sp>
      <p:sp>
        <p:nvSpPr>
          <p:cNvPr id="3" name="Content Placeholder 2">
            <a:extLst>
              <a:ext uri="{FF2B5EF4-FFF2-40B4-BE49-F238E27FC236}">
                <a16:creationId xmlns:a16="http://schemas.microsoft.com/office/drawing/2014/main" id="{087F6DC4-5585-03C1-7AAE-685F33E7F744}"/>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vert="horz" lIns="91440" tIns="45720" rIns="91440" bIns="45720" rtlCol="0">
            <a:normAutofit/>
          </a:bodyPr>
          <a:lstStyle/>
          <a:p>
            <a:pPr marL="285750" indent="-285750" algn="ctr">
              <a:buFont typeface="Arial"/>
              <a:buChar char="•"/>
            </a:pPr>
            <a:r>
              <a:rPr lang="en-US">
                <a:solidFill>
                  <a:schemeClr val="tx1"/>
                </a:solidFill>
                <a:ea typeface="+mn-lt"/>
                <a:cs typeface="+mn-lt"/>
              </a:rPr>
              <a:t>A Convolutional Neural Network (ConvNet/CNN) is a Deep Learning algorithm which can take an input image, assign importance to various aspects/objects in the image and be able to differentiate one from the other. </a:t>
            </a:r>
            <a:endParaRPr lang="en-US">
              <a:solidFill>
                <a:schemeClr val="tx1"/>
              </a:solidFill>
            </a:endParaRPr>
          </a:p>
          <a:p>
            <a:pPr algn="ctr"/>
            <a:endParaRPr lang="en-US">
              <a:solidFill>
                <a:schemeClr val="tx1"/>
              </a:solidFill>
            </a:endParaRPr>
          </a:p>
          <a:p>
            <a:pPr marL="285750" indent="-285750" algn="ctr">
              <a:buFont typeface="Arial"/>
              <a:buChar char="•"/>
            </a:pPr>
            <a:endParaRPr lang="en-US">
              <a:solidFill>
                <a:schemeClr val="tx1"/>
              </a:solidFill>
            </a:endParaRPr>
          </a:p>
        </p:txBody>
      </p:sp>
      <p:grpSp>
        <p:nvGrpSpPr>
          <p:cNvPr id="170" name="Group 156">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58" name="Rectangle 157">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9" name="Straight Connector 158">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06681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DB500-94D2-6977-56BA-3F09CC7AF541}"/>
              </a:ext>
            </a:extLst>
          </p:cNvPr>
          <p:cNvSpPr>
            <a:spLocks noGrp="1"/>
          </p:cNvSpPr>
          <p:nvPr>
            <p:ph type="title"/>
          </p:nvPr>
        </p:nvSpPr>
        <p:spPr>
          <a:xfrm>
            <a:off x="6849264" y="733100"/>
            <a:ext cx="4618836" cy="1275669"/>
          </a:xfrm>
        </p:spPr>
        <p:txBody>
          <a:bodyPr anchor="b">
            <a:normAutofit/>
          </a:bodyPr>
          <a:lstStyle/>
          <a:p>
            <a:pPr algn="ctr"/>
            <a:r>
              <a:rPr lang="en-US" b="1" dirty="0"/>
              <a:t>Why CNN?</a:t>
            </a:r>
            <a:endParaRPr lang="en-US" b="1"/>
          </a:p>
        </p:txBody>
      </p:sp>
      <p:sp>
        <p:nvSpPr>
          <p:cNvPr id="3" name="Content Placeholder 2">
            <a:extLst>
              <a:ext uri="{FF2B5EF4-FFF2-40B4-BE49-F238E27FC236}">
                <a16:creationId xmlns:a16="http://schemas.microsoft.com/office/drawing/2014/main" id="{2B9E7365-8E4B-55E8-5926-6F5EB4FD8B1D}"/>
              </a:ext>
            </a:extLst>
          </p:cNvPr>
          <p:cNvSpPr>
            <a:spLocks noGrp="1"/>
          </p:cNvSpPr>
          <p:nvPr>
            <p:ph idx="1"/>
          </p:nvPr>
        </p:nvSpPr>
        <p:spPr>
          <a:xfrm>
            <a:off x="7182615" y="2216151"/>
            <a:ext cx="3943575" cy="3390900"/>
          </a:xfrm>
        </p:spPr>
        <p:txBody>
          <a:bodyPr vert="horz" lIns="91440" tIns="45720" rIns="91440" bIns="45720" rtlCol="0" anchor="t">
            <a:normAutofit/>
          </a:bodyPr>
          <a:lstStyle/>
          <a:p>
            <a:pPr marL="285750" indent="-285750" algn="ctr">
              <a:buFont typeface="Arial,Sans-Serif"/>
              <a:buChar char="•"/>
            </a:pPr>
            <a:r>
              <a:rPr lang="en-US">
                <a:ea typeface="+mn-lt"/>
                <a:cs typeface="+mn-lt"/>
              </a:rPr>
              <a:t>Less pre-processing is required</a:t>
            </a:r>
          </a:p>
          <a:p>
            <a:pPr marL="285750" indent="-285750" algn="ctr">
              <a:buFont typeface="Arial,Sans-Serif"/>
              <a:buChar char="•"/>
            </a:pPr>
            <a:r>
              <a:rPr lang="en-US">
                <a:ea typeface="+mn-lt"/>
                <a:cs typeface="+mn-lt"/>
              </a:rPr>
              <a:t>Successfully captures Spatial and Temporal dependencies</a:t>
            </a:r>
          </a:p>
          <a:p>
            <a:pPr marL="285750" indent="-285750" algn="ctr">
              <a:buFont typeface="Arial,Sans-Serif"/>
              <a:buChar char="•"/>
            </a:pPr>
            <a:r>
              <a:rPr lang="en-US">
                <a:ea typeface="+mn-lt"/>
                <a:cs typeface="+mn-lt"/>
              </a:rPr>
              <a:t>Reduces images without losing features</a:t>
            </a:r>
            <a:endParaRPr lang="en-US"/>
          </a:p>
        </p:txBody>
      </p:sp>
      <p:pic>
        <p:nvPicPr>
          <p:cNvPr id="25" name="Picture 25">
            <a:extLst>
              <a:ext uri="{FF2B5EF4-FFF2-40B4-BE49-F238E27FC236}">
                <a16:creationId xmlns:a16="http://schemas.microsoft.com/office/drawing/2014/main" id="{0AF4C6A2-8C3D-0703-A428-9D481D8DC93B}"/>
              </a:ext>
            </a:extLst>
          </p:cNvPr>
          <p:cNvPicPr>
            <a:picLocks noChangeAspect="1"/>
          </p:cNvPicPr>
          <p:nvPr/>
        </p:nvPicPr>
        <p:blipFill rotWithShape="1">
          <a:blip r:embed="rId2">
            <a:alphaModFix/>
          </a:blip>
          <a:srcRect l="12347" r="12319"/>
          <a:stretch/>
        </p:blipFill>
        <p:spPr>
          <a:xfrm>
            <a:off x="1682" y="10"/>
            <a:ext cx="6096000" cy="6857990"/>
          </a:xfrm>
          <a:prstGeom prst="rect">
            <a:avLst/>
          </a:prstGeom>
        </p:spPr>
      </p:pic>
      <p:grpSp>
        <p:nvGrpSpPr>
          <p:cNvPr id="79" name="Group 78">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80" name="Rectangle 79">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81" name="Straight Connector 80">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4040764"/>
      </p:ext>
    </p:extLst>
  </p:cSld>
  <p:clrMapOvr>
    <a:masterClrMapping/>
  </p:clrMapOvr>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emplate>office theme</Template>
  <TotalTime>2</TotalTime>
  <Words>348</Words>
  <Application>Microsoft Office PowerPoint</Application>
  <PresentationFormat>Widescreen</PresentationFormat>
  <Paragraphs>55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Arial,Sans-Serif</vt:lpstr>
      <vt:lpstr>Bembo</vt:lpstr>
      <vt:lpstr>Times New Roman</vt:lpstr>
      <vt:lpstr>AdornVTI</vt:lpstr>
      <vt:lpstr>Health Roof </vt:lpstr>
      <vt:lpstr>Guided By-  Prof. D.Sumathi Mam </vt:lpstr>
      <vt:lpstr>Motivation </vt:lpstr>
      <vt:lpstr>Objective</vt:lpstr>
      <vt:lpstr>7 Disease Detections: </vt:lpstr>
      <vt:lpstr>Requirements </vt:lpstr>
      <vt:lpstr>Time Plan</vt:lpstr>
      <vt:lpstr>Convolutional Neural Network</vt:lpstr>
      <vt:lpstr>Why CNN?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SRIKANTAM</dc:creator>
  <cp:lastModifiedBy>PRASANNA SRIKANTAM</cp:lastModifiedBy>
  <cp:revision>440</cp:revision>
  <dcterms:created xsi:type="dcterms:W3CDTF">2022-10-25T09:31:34Z</dcterms:created>
  <dcterms:modified xsi:type="dcterms:W3CDTF">2022-12-13T18:13:56Z</dcterms:modified>
</cp:coreProperties>
</file>